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sldIdLst>
    <p:sldId id="312" r:id="rId2"/>
    <p:sldId id="325" r:id="rId3"/>
    <p:sldId id="326" r:id="rId4"/>
    <p:sldId id="348" r:id="rId5"/>
    <p:sldId id="328" r:id="rId6"/>
    <p:sldId id="329" r:id="rId7"/>
    <p:sldId id="330" r:id="rId8"/>
    <p:sldId id="331" r:id="rId9"/>
    <p:sldId id="333" r:id="rId10"/>
    <p:sldId id="334" r:id="rId11"/>
    <p:sldId id="335" r:id="rId12"/>
    <p:sldId id="336" r:id="rId13"/>
    <p:sldId id="341" r:id="rId14"/>
    <p:sldId id="346" r:id="rId15"/>
    <p:sldId id="337" r:id="rId16"/>
    <p:sldId id="338" r:id="rId17"/>
    <p:sldId id="342" r:id="rId18"/>
    <p:sldId id="343" r:id="rId19"/>
    <p:sldId id="34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40"/>
    <p:restoredTop sz="94674"/>
  </p:normalViewPr>
  <p:slideViewPr>
    <p:cSldViewPr snapToGrid="0" snapToObjects="1">
      <p:cViewPr varScale="1">
        <p:scale>
          <a:sx n="128" d="100"/>
          <a:sy n="128" d="100"/>
        </p:scale>
        <p:origin x="4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42953" units="1/cm"/>
          <inkml:channelProperty channel="Y" name="resolution" value="32.23881" units="1/cm"/>
          <inkml:channelProperty channel="T" name="resolution" value="1" units="1/dev"/>
        </inkml:channelProperties>
      </inkml:inkSource>
      <inkml:timestamp xml:id="ts0" timeString="2016-11-04T22:59:48.1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7338 12277 0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6-11-05T01:30:49.5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10377 5960 3 0,'0'-4'20'0,"0"-2"-2"16,0 3-2-16,0 1-2 15,0 2 0-15,0 0-4 16,0 0-1-16,0 0-1 15,0 0 3-15,0 0-4 16,0 0-5-16,0 0-1 16,0 0 2-16,0 0 1 15,0 0 6-15,0 0 5 16,0 0-2-16,0 0 0 16,0 0 4-16,0 0-4 15,0 0 0-15,0 0-3 16,0 2-1-16,0 9 2 0,0 4 2 15,0 4 0-15,0-3 1 16,0 0-5-16,0 4 0 16,0-3-1-16,0 8 3 15,0-3 0-15,0 2-4 16,0 1-2-16,0 0 1 16,0 6 0-16,0 1 1 15,0-6-2-15,0 4 3 16,0-8-4-16,0 4-2 15,0 4 1-15,0-4 0 16,0 2-1-16,0-2 0 16,0 4 2-16,0-6-3 15,0-2-1-15,0-4 0 0,10 2 1 16,-7 0-1 0,-3 1 0-16,0-2 0 0,0-1 3 15,0 0-3-15,0-8 1 16,0 0 2-16,0-6-1 15,0-4 1-15,0 0-3 16,0 0 4-16,0 0-2 16,0 0 1-16,0 0-2 15,0 0 0-15,0 0-1 16,0 0-5-16,0 0-2 16,0 0-15-16,6 0-37 15,-6 0-95-15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290479-20FF-9E4E-961F-281824336F62}" type="datetimeFigureOut">
              <a:rPr lang="en-US" smtClean="0"/>
              <a:t>1/3/21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294E55-01BA-E246-94F8-674B90D44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53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00221-E037-BD47-8446-970C07183F1C}" type="datetime1">
              <a:rPr lang="en-US" smtClean="0"/>
              <a:t>1/3/21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002-62B3-0943-9C6C-02130C9FE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58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A0877-0D7B-A24E-AFA0-9EDBB22D17F3}" type="datetime1">
              <a:rPr lang="en-US" smtClean="0"/>
              <a:t>1/3/21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002-62B3-0943-9C6C-02130C9FE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75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B306-D60E-1447-937A-DDA5D8AC6F43}" type="datetime1">
              <a:rPr lang="en-US" smtClean="0"/>
              <a:t>1/3/21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002-62B3-0943-9C6C-02130C9FE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3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84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5845"/>
            <a:ext cx="10515600" cy="47611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EF23-41B7-E148-A30A-FF48A8C314EB}" type="datetime1">
              <a:rPr lang="en-US" smtClean="0"/>
              <a:t>1/3/21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002-62B3-0943-9C6C-02130C9FE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7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39A8-F813-8F4E-82B2-0F219F34E7E0}" type="datetime1">
              <a:rPr lang="en-US" smtClean="0"/>
              <a:t>1/3/21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002-62B3-0943-9C6C-02130C9FE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35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35DD-E9ED-314B-8B2C-B76C874B8364}" type="datetime1">
              <a:rPr lang="en-US" smtClean="0"/>
              <a:t>1/3/21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002-62B3-0943-9C6C-02130C9FE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80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D3A3-D765-5648-847A-F7DCAAC5B933}" type="datetime1">
              <a:rPr lang="en-US" smtClean="0"/>
              <a:t>1/3/21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002-62B3-0943-9C6C-02130C9FE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42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7B70E-88C7-894A-9C2C-484F7767DF68}" type="datetime1">
              <a:rPr lang="en-US" smtClean="0"/>
              <a:t>1/3/21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002-62B3-0943-9C6C-02130C9FE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63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0344-2761-4B40-9936-9558EDD1B2C5}" type="datetime1">
              <a:rPr lang="en-US" smtClean="0"/>
              <a:t>1/3/21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002-62B3-0943-9C6C-02130C9FE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37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94FA8-2317-F54B-B957-1776FC5D8EC4}" type="datetime1">
              <a:rPr lang="en-US" smtClean="0"/>
              <a:t>1/3/21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002-62B3-0943-9C6C-02130C9FE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57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B523-9E09-384D-BE7F-3F990FB7C49A}" type="datetime1">
              <a:rPr lang="en-US" smtClean="0"/>
              <a:t>1/3/21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002-62B3-0943-9C6C-02130C9FE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7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00CFD-EDA9-2A44-920B-629A4098B291}" type="datetime1">
              <a:rPr lang="en-US" smtClean="0"/>
              <a:t>1/3/21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08002-62B3-0943-9C6C-02130C9FE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37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0962" y="1308847"/>
            <a:ext cx="9885406" cy="3244661"/>
          </a:xfrm>
        </p:spPr>
        <p:txBody>
          <a:bodyPr>
            <a:normAutofit/>
          </a:bodyPr>
          <a:lstStyle/>
          <a:p>
            <a:r>
              <a:rPr lang="en-US"/>
              <a:t>CS143</a:t>
            </a:r>
            <a:br>
              <a:rPr lang="en-US"/>
            </a:br>
            <a:r>
              <a:rPr lang="en-US"/>
              <a:t>Entity </a:t>
            </a:r>
            <a:r>
              <a:rPr lang="en-US" dirty="0"/>
              <a:t>Relation (ER) Model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53508"/>
            <a:ext cx="9144000" cy="1655762"/>
          </a:xfrm>
        </p:spPr>
        <p:txBody>
          <a:bodyPr/>
          <a:lstStyle/>
          <a:p>
            <a:r>
              <a:rPr lang="en-US" dirty="0"/>
              <a:t>Professor Junghoo “John” Cho</a:t>
            </a:r>
          </a:p>
        </p:txBody>
      </p:sp>
    </p:spTree>
    <p:extLst>
      <p:ext uri="{BB962C8B-B14F-4D97-AF65-F5344CB8AC3E}">
        <p14:creationId xmlns:p14="http://schemas.microsoft.com/office/powerpoint/2010/main" val="298282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563"/>
    </mc:Choice>
    <mc:Fallback xmlns="">
      <p:transition spd="slow" advTm="2356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designate a “role” to each entity set that participate in a relationship set</a:t>
            </a:r>
          </a:p>
          <a:p>
            <a:pPr lvl="1"/>
            <a:r>
              <a:rPr lang="en-US" dirty="0"/>
              <a:t>Labels on edges of a relationship in E/R model</a:t>
            </a:r>
          </a:p>
          <a:p>
            <a:pPr lvl="1"/>
            <a:r>
              <a:rPr lang="en-US" dirty="0"/>
              <a:t>Useful if an entity set participates more than once in a relationship</a:t>
            </a:r>
          </a:p>
        </p:txBody>
      </p:sp>
      <p:sp>
        <p:nvSpPr>
          <p:cNvPr id="4" name="Rectangle 3"/>
          <p:cNvSpPr/>
          <p:nvPr/>
        </p:nvSpPr>
        <p:spPr>
          <a:xfrm>
            <a:off x="4335714" y="4128509"/>
            <a:ext cx="1249136" cy="4700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Students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803080" y="3779259"/>
            <a:ext cx="3143410" cy="1136451"/>
            <a:chOff x="1803080" y="3779259"/>
            <a:chExt cx="3143410" cy="1136451"/>
          </a:xfrm>
        </p:grpSpPr>
        <p:sp>
          <p:nvSpPr>
            <p:cNvPr id="5" name="Diamond 4"/>
            <p:cNvSpPr/>
            <p:nvPr/>
          </p:nvSpPr>
          <p:spPr>
            <a:xfrm>
              <a:off x="1803080" y="4128509"/>
              <a:ext cx="1841820" cy="470030"/>
            </a:xfrm>
            <a:prstGeom prst="diamond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Partner</a:t>
              </a:r>
              <a:endParaRPr lang="en-US" dirty="0"/>
            </a:p>
          </p:txBody>
        </p:sp>
        <p:sp>
          <p:nvSpPr>
            <p:cNvPr id="6" name="Arc 5"/>
            <p:cNvSpPr/>
            <p:nvPr/>
          </p:nvSpPr>
          <p:spPr>
            <a:xfrm>
              <a:off x="2723990" y="3779259"/>
              <a:ext cx="2222500" cy="698500"/>
            </a:xfrm>
            <a:prstGeom prst="arc">
              <a:avLst>
                <a:gd name="adj1" fmla="val 10739339"/>
                <a:gd name="adj2" fmla="val 9035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flipV="1">
              <a:off x="2723990" y="4364269"/>
              <a:ext cx="2222500" cy="551441"/>
            </a:xfrm>
            <a:prstGeom prst="arc">
              <a:avLst>
                <a:gd name="adj1" fmla="val 10739339"/>
                <a:gd name="adj2" fmla="val 9035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52B9F0-72A7-5D4A-BA7D-5BE804FF8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002-62B3-0943-9C6C-02130C9FE8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33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Superclass and Subclass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5845"/>
                <a:ext cx="10515600" cy="5196828"/>
              </a:xfr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ISA relationship in E/R connects superclass and subclass</a:t>
                </a:r>
              </a:p>
              <a:p>
                <a:r>
                  <a:rPr lang="en-US" dirty="0"/>
                  <a:t>Notes</a:t>
                </a:r>
              </a:p>
              <a:p>
                <a:pPr lvl="1"/>
                <a:r>
                  <a:rPr lang="en-US" dirty="0"/>
                  <a:t>Specialization: superclass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dirty="0"/>
                  <a:t>subclass, generalization: subclass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superclass</a:t>
                </a:r>
              </a:p>
              <a:p>
                <a:pPr lvl="1"/>
                <a:r>
                  <a:rPr lang="en-US" dirty="0"/>
                  <a:t>Subclass inherits all attributes of its superclass</a:t>
                </a:r>
              </a:p>
              <a:p>
                <a:pPr lvl="1"/>
                <a:r>
                  <a:rPr lang="en-US" dirty="0"/>
                  <a:t>Subclass participates in the relationships of its superclass</a:t>
                </a:r>
              </a:p>
              <a:p>
                <a:pPr lvl="1"/>
                <a:r>
                  <a:rPr lang="en-US" dirty="0"/>
                  <a:t>Subclass may participate in its own relationship</a:t>
                </a:r>
              </a:p>
              <a:p>
                <a:pPr lvl="1"/>
                <a:r>
                  <a:rPr lang="en-US" dirty="0"/>
                  <a:t>Total specialization: double lines in E/R. Entity is always one of its subclasses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5845"/>
                <a:ext cx="10515600" cy="5196828"/>
              </a:xfrm>
              <a:blipFill>
                <a:blip r:embed="rId2"/>
                <a:stretch>
                  <a:fillRect l="-10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021654" y="1687585"/>
            <a:ext cx="1249136" cy="4700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Students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44754" y="2940611"/>
            <a:ext cx="1875715" cy="4700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DomesticStudents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13099" y="2940611"/>
            <a:ext cx="1875715" cy="4700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ForeignStudents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450957" y="2157615"/>
            <a:ext cx="2431655" cy="782996"/>
            <a:chOff x="2450957" y="2585901"/>
            <a:chExt cx="2431655" cy="782996"/>
          </a:xfrm>
        </p:grpSpPr>
        <p:sp>
          <p:nvSpPr>
            <p:cNvPr id="13" name="Flowchart: Merge 12"/>
            <p:cNvSpPr/>
            <p:nvPr/>
          </p:nvSpPr>
          <p:spPr>
            <a:xfrm>
              <a:off x="3131407" y="2771288"/>
              <a:ext cx="1029629" cy="557561"/>
            </a:xfrm>
            <a:prstGeom prst="flowChartMerg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ISA</a:t>
              </a:r>
            </a:p>
          </p:txBody>
        </p:sp>
        <p:cxnSp>
          <p:nvCxnSpPr>
            <p:cNvPr id="14" name="Straight Connector 13"/>
            <p:cNvCxnSpPr>
              <a:stCxn id="4" idx="2"/>
              <a:endCxn id="13" idx="0"/>
            </p:cNvCxnSpPr>
            <p:nvPr/>
          </p:nvCxnSpPr>
          <p:spPr>
            <a:xfrm>
              <a:off x="3646222" y="2585901"/>
              <a:ext cx="0" cy="1853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3" idx="1"/>
              <a:endCxn id="11" idx="0"/>
            </p:cNvCxnSpPr>
            <p:nvPr/>
          </p:nvCxnSpPr>
          <p:spPr>
            <a:xfrm flipH="1">
              <a:off x="2450957" y="3050069"/>
              <a:ext cx="937857" cy="3188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3" idx="3"/>
              <a:endCxn id="10" idx="0"/>
            </p:cNvCxnSpPr>
            <p:nvPr/>
          </p:nvCxnSpPr>
          <p:spPr>
            <a:xfrm>
              <a:off x="3903629" y="3050069"/>
              <a:ext cx="978983" cy="3188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2" name="Ink 41"/>
              <p14:cNvContentPartPr/>
              <p14:nvPr/>
            </p14:nvContentPartPr>
            <p14:xfrm>
              <a:off x="3735720" y="2140200"/>
              <a:ext cx="7200" cy="26964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27440" y="2134440"/>
                <a:ext cx="22680" cy="28404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CC86B-1B93-344E-8BC9-3D982D721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002-62B3-0943-9C6C-02130C9FE8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6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Entity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5844"/>
            <a:ext cx="10515600" cy="5252241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Weak Entity Set: An entity set without a unique key</a:t>
            </a:r>
          </a:p>
          <a:p>
            <a:pPr lvl="1"/>
            <a:r>
              <a:rPr lang="en-US" dirty="0"/>
              <a:t>Double rectangle and double diamond in E/R model</a:t>
            </a:r>
          </a:p>
          <a:p>
            <a:pPr lvl="1"/>
            <a:r>
              <a:rPr lang="en-US" dirty="0"/>
              <a:t>Part of its key comes from one or more entity sets it is linked to</a:t>
            </a:r>
          </a:p>
          <a:p>
            <a:pPr lvl="2"/>
            <a:r>
              <a:rPr lang="en-US" dirty="0"/>
              <a:t>Owner entity set: entity set providing part of the key</a:t>
            </a:r>
          </a:p>
          <a:p>
            <a:pPr lvl="2"/>
            <a:r>
              <a:rPr lang="en-US" dirty="0"/>
              <a:t>Identifying relationship: relationship between a weak entity set and owner entity set</a:t>
            </a:r>
          </a:p>
          <a:p>
            <a:pPr lvl="3"/>
            <a:r>
              <a:rPr lang="en-US" dirty="0"/>
              <a:t>Double diamond in E/R model</a:t>
            </a:r>
          </a:p>
          <a:p>
            <a:pPr lvl="2"/>
            <a:r>
              <a:rPr lang="en-US" dirty="0"/>
              <a:t>Discriminator: attributes in a weak entity set that become part of the key</a:t>
            </a:r>
          </a:p>
        </p:txBody>
      </p:sp>
      <p:sp>
        <p:nvSpPr>
          <p:cNvPr id="4" name="Rectangle 3"/>
          <p:cNvSpPr/>
          <p:nvPr/>
        </p:nvSpPr>
        <p:spPr>
          <a:xfrm>
            <a:off x="2795031" y="2569274"/>
            <a:ext cx="1249136" cy="4700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Students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484710" y="1701994"/>
            <a:ext cx="720090" cy="869690"/>
            <a:chOff x="1131570" y="2617470"/>
            <a:chExt cx="720090" cy="869690"/>
          </a:xfrm>
        </p:grpSpPr>
        <p:sp>
          <p:nvSpPr>
            <p:cNvPr id="7" name="Oval 6"/>
            <p:cNvSpPr/>
            <p:nvPr/>
          </p:nvSpPr>
          <p:spPr>
            <a:xfrm>
              <a:off x="1131570" y="2617470"/>
              <a:ext cx="720090" cy="35433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 err="1">
                  <a:solidFill>
                    <a:schemeClr val="tx1"/>
                  </a:solidFill>
                </a:rPr>
                <a:t>sid</a:t>
              </a:r>
              <a:endParaRPr lang="en-US" u="sng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8"/>
            <p:cNvCxnSpPr>
              <a:stCxn id="7" idx="4"/>
            </p:cNvCxnSpPr>
            <p:nvPr/>
          </p:nvCxnSpPr>
          <p:spPr>
            <a:xfrm>
              <a:off x="1491615" y="2971800"/>
              <a:ext cx="97155" cy="5153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301292" y="1701994"/>
            <a:ext cx="1053466" cy="869690"/>
            <a:chOff x="1092807" y="2654170"/>
            <a:chExt cx="1053466" cy="869690"/>
          </a:xfrm>
        </p:grpSpPr>
        <p:sp>
          <p:nvSpPr>
            <p:cNvPr id="12" name="Oval 11"/>
            <p:cNvSpPr/>
            <p:nvPr/>
          </p:nvSpPr>
          <p:spPr>
            <a:xfrm>
              <a:off x="1092807" y="2654170"/>
              <a:ext cx="1053466" cy="35433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13" name="Straight Connector 12"/>
            <p:cNvCxnSpPr>
              <a:stCxn id="12" idx="4"/>
            </p:cNvCxnSpPr>
            <p:nvPr/>
          </p:nvCxnSpPr>
          <p:spPr>
            <a:xfrm flipH="1">
              <a:off x="1550008" y="3008500"/>
              <a:ext cx="69532" cy="5153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541402" y="2571684"/>
            <a:ext cx="1253629" cy="354330"/>
            <a:chOff x="188262" y="3487160"/>
            <a:chExt cx="1253629" cy="354330"/>
          </a:xfrm>
        </p:grpSpPr>
        <p:sp>
          <p:nvSpPr>
            <p:cNvPr id="18" name="Oval 17"/>
            <p:cNvSpPr/>
            <p:nvPr/>
          </p:nvSpPr>
          <p:spPr>
            <a:xfrm>
              <a:off x="188262" y="3487160"/>
              <a:ext cx="1053466" cy="35433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addr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Connector 18"/>
            <p:cNvCxnSpPr>
              <a:stCxn id="4" idx="1"/>
            </p:cNvCxnSpPr>
            <p:nvPr/>
          </p:nvCxnSpPr>
          <p:spPr>
            <a:xfrm flipH="1" flipV="1">
              <a:off x="1256660" y="3649391"/>
              <a:ext cx="185231" cy="703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2049326" y="3039307"/>
            <a:ext cx="1067937" cy="595907"/>
            <a:chOff x="696186" y="3954783"/>
            <a:chExt cx="1067937" cy="595907"/>
          </a:xfrm>
        </p:grpSpPr>
        <p:sp>
          <p:nvSpPr>
            <p:cNvPr id="24" name="Oval 23"/>
            <p:cNvSpPr/>
            <p:nvPr/>
          </p:nvSpPr>
          <p:spPr>
            <a:xfrm>
              <a:off x="696186" y="4196360"/>
              <a:ext cx="739327" cy="35433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age</a:t>
              </a:r>
            </a:p>
          </p:txBody>
        </p:sp>
        <p:cxnSp>
          <p:nvCxnSpPr>
            <p:cNvPr id="25" name="Straight Connector 24"/>
            <p:cNvCxnSpPr>
              <a:stCxn id="24" idx="0"/>
            </p:cNvCxnSpPr>
            <p:nvPr/>
          </p:nvCxnSpPr>
          <p:spPr>
            <a:xfrm flipV="1">
              <a:off x="1065850" y="3954783"/>
              <a:ext cx="698273" cy="2415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118974" y="3039304"/>
            <a:ext cx="925193" cy="780929"/>
            <a:chOff x="1765834" y="3954780"/>
            <a:chExt cx="925193" cy="780929"/>
          </a:xfrm>
        </p:grpSpPr>
        <p:sp>
          <p:nvSpPr>
            <p:cNvPr id="31" name="Oval 30"/>
            <p:cNvSpPr/>
            <p:nvPr/>
          </p:nvSpPr>
          <p:spPr>
            <a:xfrm>
              <a:off x="1765834" y="4381379"/>
              <a:ext cx="925193" cy="35433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GPA</a:t>
              </a:r>
            </a:p>
          </p:txBody>
        </p:sp>
        <p:cxnSp>
          <p:nvCxnSpPr>
            <p:cNvPr id="32" name="Straight Connector 31"/>
            <p:cNvCxnSpPr>
              <a:stCxn id="31" idx="0"/>
              <a:endCxn id="4" idx="2"/>
            </p:cNvCxnSpPr>
            <p:nvPr/>
          </p:nvCxnSpPr>
          <p:spPr>
            <a:xfrm flipH="1" flipV="1">
              <a:off x="2066459" y="3954780"/>
              <a:ext cx="161972" cy="4265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Rectangle 95"/>
          <p:cNvSpPr/>
          <p:nvPr/>
        </p:nvSpPr>
        <p:spPr>
          <a:xfrm>
            <a:off x="6838183" y="2571684"/>
            <a:ext cx="1788797" cy="4700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ProjectReport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7344445" y="1704404"/>
            <a:ext cx="1943718" cy="869690"/>
            <a:chOff x="1092807" y="2654170"/>
            <a:chExt cx="1943718" cy="869690"/>
          </a:xfrm>
        </p:grpSpPr>
        <p:sp>
          <p:nvSpPr>
            <p:cNvPr id="98" name="Oval 97"/>
            <p:cNvSpPr/>
            <p:nvPr/>
          </p:nvSpPr>
          <p:spPr>
            <a:xfrm>
              <a:off x="1092807" y="2654170"/>
              <a:ext cx="1943718" cy="35433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ProjectNum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9" name="Straight Connector 98"/>
            <p:cNvCxnSpPr>
              <a:stCxn id="98" idx="4"/>
            </p:cNvCxnSpPr>
            <p:nvPr/>
          </p:nvCxnSpPr>
          <p:spPr>
            <a:xfrm flipH="1">
              <a:off x="1550008" y="3008500"/>
              <a:ext cx="514658" cy="5153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4057791" y="2491169"/>
            <a:ext cx="2776906" cy="626240"/>
            <a:chOff x="2691027" y="3404235"/>
            <a:chExt cx="2776906" cy="626240"/>
          </a:xfrm>
        </p:grpSpPr>
        <p:sp>
          <p:nvSpPr>
            <p:cNvPr id="101" name="Diamond 100"/>
            <p:cNvSpPr/>
            <p:nvPr/>
          </p:nvSpPr>
          <p:spPr>
            <a:xfrm>
              <a:off x="3134604" y="3404235"/>
              <a:ext cx="1740551" cy="626240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Submit</a:t>
              </a:r>
            </a:p>
          </p:txBody>
        </p:sp>
        <p:cxnSp>
          <p:nvCxnSpPr>
            <p:cNvPr id="102" name="Straight Connector 101"/>
            <p:cNvCxnSpPr>
              <a:endCxn id="101" idx="1"/>
            </p:cNvCxnSpPr>
            <p:nvPr/>
          </p:nvCxnSpPr>
          <p:spPr>
            <a:xfrm flipV="1">
              <a:off x="2691027" y="3717355"/>
              <a:ext cx="443577" cy="24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101" idx="3"/>
            </p:cNvCxnSpPr>
            <p:nvPr/>
          </p:nvCxnSpPr>
          <p:spPr>
            <a:xfrm>
              <a:off x="4875155" y="3717355"/>
              <a:ext cx="592778" cy="24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Connector 5"/>
          <p:cNvCxnSpPr/>
          <p:nvPr/>
        </p:nvCxnSpPr>
        <p:spPr>
          <a:xfrm>
            <a:off x="7801646" y="1977656"/>
            <a:ext cx="105881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735114" y="2504179"/>
            <a:ext cx="1976495" cy="6074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Diamond 33"/>
          <p:cNvSpPr/>
          <p:nvPr/>
        </p:nvSpPr>
        <p:spPr>
          <a:xfrm>
            <a:off x="4354758" y="2394496"/>
            <a:ext cx="2034040" cy="819586"/>
          </a:xfrm>
          <a:prstGeom prst="diamond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6241919" y="2874204"/>
            <a:ext cx="592778" cy="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CAE39-3721-8144-BEFE-EBEE11935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002-62B3-0943-9C6C-02130C9FE8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9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E/R for Stores and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All products are either “private-label products” (like Kirkland shoes at Costco) or “national-brand products” (like Kleenex Tissue)</a:t>
            </a:r>
          </a:p>
          <a:p>
            <a:r>
              <a:rPr lang="en-US" altLang="en-US" dirty="0"/>
              <a:t>Every product is manufactured by exactly one manufacturer (like 7up by Coke company, etc.)</a:t>
            </a:r>
          </a:p>
          <a:p>
            <a:r>
              <a:rPr lang="en-US" altLang="en-US" dirty="0"/>
              <a:t>Every private-label product is carried by exactly one chain store (</a:t>
            </a:r>
            <a:r>
              <a:rPr lang="en-US" altLang="en-US" dirty="0" err="1"/>
              <a:t>eg</a:t>
            </a:r>
            <a:r>
              <a:rPr lang="en-US" altLang="en-US" dirty="0"/>
              <a:t>, Kirkland shoes by Costco)</a:t>
            </a:r>
          </a:p>
          <a:p>
            <a:r>
              <a:rPr lang="en-US" altLang="en-US" dirty="0"/>
              <a:t>Some national-brand products may not be carried by any chain store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E8E370-FD16-FE43-ACC1-2AC1D8D5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002-62B3-0943-9C6C-02130C9FE8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86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E/R for Stores and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All products are either “private-label products” or “national-brand products” </a:t>
            </a:r>
          </a:p>
          <a:p>
            <a:r>
              <a:rPr lang="en-US" altLang="en-US" dirty="0"/>
              <a:t>Every product is manufactured by exactly one manufacturer</a:t>
            </a:r>
          </a:p>
          <a:p>
            <a:r>
              <a:rPr lang="en-US" altLang="en-US" dirty="0"/>
              <a:t>Every private-label product is carried by exactly one chain store</a:t>
            </a:r>
          </a:p>
          <a:p>
            <a:r>
              <a:rPr lang="en-US" altLang="en-US" dirty="0"/>
              <a:t>Some national-brand products may not be carried by any chain store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6226" y="4177739"/>
            <a:ext cx="1249136" cy="4700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Products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016456" y="4647769"/>
            <a:ext cx="3734173" cy="1273225"/>
            <a:chOff x="1418398" y="3159100"/>
            <a:chExt cx="3734173" cy="1273225"/>
          </a:xfrm>
        </p:grpSpPr>
        <p:sp>
          <p:nvSpPr>
            <p:cNvPr id="5" name="Rectangle 4"/>
            <p:cNvSpPr/>
            <p:nvPr/>
          </p:nvSpPr>
          <p:spPr>
            <a:xfrm>
              <a:off x="3451268" y="3942096"/>
              <a:ext cx="1701303" cy="4700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National-brand Products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418398" y="3962295"/>
              <a:ext cx="1452673" cy="4700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Private-label Products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957471" y="3159100"/>
              <a:ext cx="2431655" cy="782996"/>
              <a:chOff x="2450957" y="2585901"/>
              <a:chExt cx="2431655" cy="782996"/>
            </a:xfrm>
          </p:grpSpPr>
          <p:sp>
            <p:nvSpPr>
              <p:cNvPr id="8" name="Flowchart: Merge 12"/>
              <p:cNvSpPr/>
              <p:nvPr/>
            </p:nvSpPr>
            <p:spPr>
              <a:xfrm>
                <a:off x="3131407" y="2771288"/>
                <a:ext cx="1029629" cy="557561"/>
              </a:xfrm>
              <a:prstGeom prst="flowChartMerg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ISA</a:t>
                </a:r>
              </a:p>
            </p:txBody>
          </p:sp>
          <p:cxnSp>
            <p:nvCxnSpPr>
              <p:cNvPr id="9" name="Straight Connector 8"/>
              <p:cNvCxnSpPr>
                <a:stCxn id="4" idx="2"/>
                <a:endCxn id="8" idx="0"/>
              </p:cNvCxnSpPr>
              <p:nvPr/>
            </p:nvCxnSpPr>
            <p:spPr>
              <a:xfrm>
                <a:off x="3646222" y="2585901"/>
                <a:ext cx="0" cy="18538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>
                <a:off x="2450957" y="3050069"/>
                <a:ext cx="937857" cy="3188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3903629" y="3050069"/>
                <a:ext cx="978983" cy="3188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Rectangle 16"/>
          <p:cNvSpPr/>
          <p:nvPr/>
        </p:nvSpPr>
        <p:spPr>
          <a:xfrm>
            <a:off x="1015016" y="4177739"/>
            <a:ext cx="1688232" cy="4700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Manufacturers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988594" y="4177739"/>
            <a:ext cx="1688232" cy="4700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Chain Stores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703248" y="4177740"/>
            <a:ext cx="2422978" cy="470030"/>
            <a:chOff x="2906448" y="4595940"/>
            <a:chExt cx="2422978" cy="470030"/>
          </a:xfrm>
        </p:grpSpPr>
        <p:sp>
          <p:nvSpPr>
            <p:cNvPr id="23" name="Diamond 22"/>
            <p:cNvSpPr/>
            <p:nvPr/>
          </p:nvSpPr>
          <p:spPr>
            <a:xfrm>
              <a:off x="3286465" y="4595940"/>
              <a:ext cx="1735478" cy="470030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MadeBy</a:t>
              </a:r>
              <a:r>
                <a:rPr lang="en-US" sz="1600" dirty="0"/>
                <a:t> </a:t>
              </a:r>
            </a:p>
          </p:txBody>
        </p:sp>
        <p:cxnSp>
          <p:nvCxnSpPr>
            <p:cNvPr id="24" name="Straight Connector 23"/>
            <p:cNvCxnSpPr>
              <a:stCxn id="17" idx="3"/>
              <a:endCxn id="23" idx="1"/>
            </p:cNvCxnSpPr>
            <p:nvPr/>
          </p:nvCxnSpPr>
          <p:spPr>
            <a:xfrm>
              <a:off x="2906448" y="4830954"/>
              <a:ext cx="38001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23" idx="3"/>
              <a:endCxn id="4" idx="1"/>
            </p:cNvCxnSpPr>
            <p:nvPr/>
          </p:nvCxnSpPr>
          <p:spPr>
            <a:xfrm flipV="1">
              <a:off x="5021943" y="4830954"/>
              <a:ext cx="30748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2" name="Group 311"/>
          <p:cNvGrpSpPr/>
          <p:nvPr/>
        </p:nvGrpSpPr>
        <p:grpSpPr>
          <a:xfrm>
            <a:off x="6934642" y="4322964"/>
            <a:ext cx="2053952" cy="1128000"/>
            <a:chOff x="7137842" y="4741164"/>
            <a:chExt cx="2053952" cy="1128000"/>
          </a:xfrm>
        </p:grpSpPr>
        <p:sp>
          <p:nvSpPr>
            <p:cNvPr id="45" name="Diamond 44"/>
            <p:cNvSpPr/>
            <p:nvPr/>
          </p:nvSpPr>
          <p:spPr>
            <a:xfrm>
              <a:off x="7137842" y="4741164"/>
              <a:ext cx="1735478" cy="470030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Carries </a:t>
              </a:r>
            </a:p>
          </p:txBody>
        </p:sp>
        <p:cxnSp>
          <p:nvCxnSpPr>
            <p:cNvPr id="46" name="Straight Connector 45"/>
            <p:cNvCxnSpPr/>
            <p:nvPr/>
          </p:nvCxnSpPr>
          <p:spPr>
            <a:xfrm flipV="1">
              <a:off x="7620000" y="5251356"/>
              <a:ext cx="374954" cy="6178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8873321" y="4861045"/>
              <a:ext cx="318473" cy="1151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1" name="Group 310"/>
          <p:cNvGrpSpPr/>
          <p:nvPr/>
        </p:nvGrpSpPr>
        <p:grpSpPr>
          <a:xfrm>
            <a:off x="4856631" y="4681396"/>
            <a:ext cx="5170336" cy="1495567"/>
            <a:chOff x="5059831" y="5099596"/>
            <a:chExt cx="5170336" cy="1495567"/>
          </a:xfrm>
        </p:grpSpPr>
        <p:sp>
          <p:nvSpPr>
            <p:cNvPr id="308" name="Diamond 307"/>
            <p:cNvSpPr/>
            <p:nvPr/>
          </p:nvSpPr>
          <p:spPr>
            <a:xfrm>
              <a:off x="8494689" y="5717671"/>
              <a:ext cx="1735478" cy="470030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Carries </a:t>
              </a:r>
            </a:p>
          </p:txBody>
        </p:sp>
        <p:cxnSp>
          <p:nvCxnSpPr>
            <p:cNvPr id="309" name="Straight Connector 308"/>
            <p:cNvCxnSpPr/>
            <p:nvPr/>
          </p:nvCxnSpPr>
          <p:spPr>
            <a:xfrm flipV="1">
              <a:off x="9373055" y="5099596"/>
              <a:ext cx="374954" cy="6178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Arc 309"/>
            <p:cNvSpPr/>
            <p:nvPr/>
          </p:nvSpPr>
          <p:spPr>
            <a:xfrm rot="21428371" flipV="1">
              <a:off x="5059831" y="6043722"/>
              <a:ext cx="4302145" cy="551441"/>
            </a:xfrm>
            <a:prstGeom prst="arc">
              <a:avLst>
                <a:gd name="adj1" fmla="val 10739339"/>
                <a:gd name="adj2" fmla="val 14765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DB4A769-F2C1-434E-B97E-5EC2A8869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002-62B3-0943-9C6C-02130C9FE8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7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E/R Design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it is not clear what choices to make</a:t>
            </a:r>
          </a:p>
          <a:p>
            <a:pPr lvl="1"/>
            <a:r>
              <a:rPr lang="en-US" dirty="0"/>
              <a:t>One gigantic entity set with many attributes vs many smaller entity sets?</a:t>
            </a:r>
          </a:p>
          <a:p>
            <a:pPr lvl="1"/>
            <a:r>
              <a:rPr lang="en-US" dirty="0"/>
              <a:t>Attribute vs Entity set?</a:t>
            </a:r>
          </a:p>
          <a:p>
            <a:r>
              <a:rPr lang="en-US" dirty="0"/>
              <a:t>General rule of thumb for good design: avoid redundancy</a:t>
            </a:r>
          </a:p>
          <a:p>
            <a:pPr lvl="1"/>
            <a:r>
              <a:rPr lang="en-US" dirty="0"/>
              <a:t>Saying the same thing more than once</a:t>
            </a:r>
          </a:p>
          <a:p>
            <a:pPr lvl="1"/>
            <a:r>
              <a:rPr lang="en-US" dirty="0"/>
              <a:t>Space waste and potential inconsistency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AC99C-A992-144C-889D-49492104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002-62B3-0943-9C6C-02130C9FE8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2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E/R Design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dirty="0"/>
              <a:t>Faculty(name, </a:t>
            </a:r>
            <a:r>
              <a:rPr lang="en-US" dirty="0" err="1"/>
              <a:t>addr</a:t>
            </a:r>
            <a:r>
              <a:rPr lang="en-US" dirty="0"/>
              <a:t>) are instructors of Class(</a:t>
            </a:r>
            <a:r>
              <a:rPr lang="en-US" dirty="0" err="1"/>
              <a:t>dept</a:t>
            </a:r>
            <a:r>
              <a:rPr lang="en-US" dirty="0"/>
              <a:t>, </a:t>
            </a:r>
            <a:r>
              <a:rPr lang="en-US" dirty="0" err="1"/>
              <a:t>cnum</a:t>
            </a:r>
            <a:r>
              <a:rPr lang="en-US" dirty="0"/>
              <a:t>, title)</a:t>
            </a:r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pPr marL="685800" lvl="2">
              <a:spcBef>
                <a:spcPts val="1000"/>
              </a:spcBef>
            </a:pPr>
            <a:endParaRPr lang="en-US" dirty="0"/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dirty="0"/>
              <a:t>Things to consider for entity set vs attribute</a:t>
            </a:r>
          </a:p>
          <a:p>
            <a:pPr marL="685800" lvl="2">
              <a:spcBef>
                <a:spcPts val="1000"/>
              </a:spcBef>
            </a:pPr>
            <a:r>
              <a:rPr lang="en-US" dirty="0"/>
              <a:t>Do we need more attributes than keys? </a:t>
            </a:r>
          </a:p>
          <a:p>
            <a:pPr marL="685800" lvl="2">
              <a:spcBef>
                <a:spcPts val="1000"/>
              </a:spcBef>
            </a:pPr>
            <a:r>
              <a:rPr lang="en-US" dirty="0"/>
              <a:t>Is it one-to-one relationship?</a:t>
            </a:r>
          </a:p>
          <a:p>
            <a:pPr marL="1143000" lvl="3">
              <a:spcBef>
                <a:spcPts val="1000"/>
              </a:spcBef>
            </a:pPr>
            <a:r>
              <a:rPr lang="en-US" dirty="0"/>
              <a:t>Create multiple entity sets for many-to-many or many-to-one relationships</a:t>
            </a:r>
          </a:p>
          <a:p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1269450" y="2109988"/>
            <a:ext cx="9472145" cy="1963220"/>
            <a:chOff x="1269450" y="2109988"/>
            <a:chExt cx="9472145" cy="1963220"/>
          </a:xfrm>
        </p:grpSpPr>
        <p:sp>
          <p:nvSpPr>
            <p:cNvPr id="4" name="Rectangle 3"/>
            <p:cNvSpPr/>
            <p:nvPr/>
          </p:nvSpPr>
          <p:spPr>
            <a:xfrm>
              <a:off x="5681302" y="3329188"/>
              <a:ext cx="1036320" cy="4700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Classes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5127386" y="2461908"/>
              <a:ext cx="918067" cy="867280"/>
              <a:chOff x="4914017" y="2617470"/>
              <a:chExt cx="918067" cy="86728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4914017" y="2617470"/>
                <a:ext cx="918067" cy="35433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dept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5373051" y="2971800"/>
                <a:ext cx="212336" cy="5129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6116231" y="2464318"/>
              <a:ext cx="1018664" cy="867280"/>
              <a:chOff x="4989999" y="2613255"/>
              <a:chExt cx="1018664" cy="86728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4989999" y="2613255"/>
                <a:ext cx="1018664" cy="35433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cnum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 flipH="1">
                <a:off x="5049937" y="2967585"/>
                <a:ext cx="449394" cy="5129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6544378" y="2830940"/>
              <a:ext cx="1171265" cy="465138"/>
              <a:chOff x="4721607" y="4200981"/>
              <a:chExt cx="1171265" cy="465138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 flipH="1">
                <a:off x="4721607" y="4419918"/>
                <a:ext cx="365111" cy="24620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/>
              <p:cNvSpPr/>
              <p:nvPr/>
            </p:nvSpPr>
            <p:spPr>
              <a:xfrm>
                <a:off x="5041073" y="4200981"/>
                <a:ext cx="851799" cy="35433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title</a:t>
                </a:r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8676256" y="3328980"/>
              <a:ext cx="1036320" cy="4700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Faculty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9111185" y="2464110"/>
              <a:ext cx="1018664" cy="867280"/>
              <a:chOff x="4989999" y="2613255"/>
              <a:chExt cx="1018664" cy="867280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4989999" y="2613255"/>
                <a:ext cx="1018664" cy="35433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name</a:t>
                </a:r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 flipH="1">
                <a:off x="5049937" y="2967585"/>
                <a:ext cx="449394" cy="5129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9466308" y="2818440"/>
              <a:ext cx="1275287" cy="512950"/>
              <a:chOff x="6257985" y="2974210"/>
              <a:chExt cx="1097635" cy="51295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6503821" y="2974210"/>
                <a:ext cx="851799" cy="35433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addr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 flipH="1">
                <a:off x="6257985" y="3276650"/>
                <a:ext cx="370579" cy="2105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6719462" y="3250875"/>
              <a:ext cx="1947669" cy="626240"/>
              <a:chOff x="3169798" y="3404235"/>
              <a:chExt cx="2082699" cy="626240"/>
            </a:xfrm>
          </p:grpSpPr>
          <p:sp>
            <p:nvSpPr>
              <p:cNvPr id="34" name="Diamond 33"/>
              <p:cNvSpPr/>
              <p:nvPr/>
            </p:nvSpPr>
            <p:spPr>
              <a:xfrm>
                <a:off x="3476616" y="3404235"/>
                <a:ext cx="1535452" cy="626240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Teach</a:t>
                </a:r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>
                <a:off x="3169798" y="3710806"/>
                <a:ext cx="308786" cy="65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5002310" y="3728956"/>
                <a:ext cx="250187" cy="789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/>
            <p:cNvSpPr/>
            <p:nvPr/>
          </p:nvSpPr>
          <p:spPr>
            <a:xfrm>
              <a:off x="2152032" y="2977268"/>
              <a:ext cx="1036320" cy="4700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Classes</a:t>
              </a: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1598116" y="2109988"/>
              <a:ext cx="918067" cy="867280"/>
              <a:chOff x="4914017" y="2617470"/>
              <a:chExt cx="918067" cy="867280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4914017" y="2617470"/>
                <a:ext cx="918067" cy="35433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dept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>
                <a:off x="5373051" y="2971800"/>
                <a:ext cx="212336" cy="5129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2586961" y="2112398"/>
              <a:ext cx="1018664" cy="867280"/>
              <a:chOff x="4989999" y="2613255"/>
              <a:chExt cx="1018664" cy="867280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4989999" y="2613255"/>
                <a:ext cx="1018664" cy="35433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cnum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8" name="Straight Connector 47"/>
              <p:cNvCxnSpPr/>
              <p:nvPr/>
            </p:nvCxnSpPr>
            <p:spPr>
              <a:xfrm flipH="1">
                <a:off x="5049937" y="2967585"/>
                <a:ext cx="449394" cy="5129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3187317" y="2429117"/>
              <a:ext cx="1189581" cy="516561"/>
              <a:chOff x="6503218" y="2936599"/>
              <a:chExt cx="1189581" cy="516561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 flipH="1">
                <a:off x="6503218" y="3206959"/>
                <a:ext cx="365111" cy="24620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/>
              <p:cNvSpPr/>
              <p:nvPr/>
            </p:nvSpPr>
            <p:spPr>
              <a:xfrm>
                <a:off x="6841000" y="2936599"/>
                <a:ext cx="851799" cy="35433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title</a:t>
                </a: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1269450" y="3440212"/>
              <a:ext cx="1192197" cy="632996"/>
              <a:chOff x="4653083" y="2562731"/>
              <a:chExt cx="1192197" cy="632996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653083" y="2841397"/>
                <a:ext cx="1192197" cy="35433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fname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5" name="Straight Connector 54"/>
              <p:cNvCxnSpPr/>
              <p:nvPr/>
            </p:nvCxnSpPr>
            <p:spPr>
              <a:xfrm flipH="1">
                <a:off x="5440782" y="2562731"/>
                <a:ext cx="343814" cy="2786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/>
          </p:nvGrpSpPr>
          <p:grpSpPr>
            <a:xfrm>
              <a:off x="2740049" y="3456218"/>
              <a:ext cx="989663" cy="601144"/>
              <a:chOff x="4303076" y="4001607"/>
              <a:chExt cx="851799" cy="601144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4303076" y="4248421"/>
                <a:ext cx="851799" cy="35433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faddr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8" name="Straight Connector 57"/>
              <p:cNvCxnSpPr/>
              <p:nvPr/>
            </p:nvCxnSpPr>
            <p:spPr>
              <a:xfrm>
                <a:off x="4507797" y="4001607"/>
                <a:ext cx="152078" cy="24681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TextBox 62"/>
            <p:cNvSpPr txBox="1"/>
            <p:nvPr/>
          </p:nvSpPr>
          <p:spPr>
            <a:xfrm>
              <a:off x="4436826" y="3008105"/>
              <a:ext cx="5515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/>
                <a:t>VS</a:t>
              </a:r>
            </a:p>
          </p:txBody>
        </p:sp>
      </p:grp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C5DF31E-3616-4349-AA4E-99296D2C6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002-62B3-0943-9C6C-02130C9FE8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0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E/R to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Converting E/R diagram to tables is mostly straightforward</a:t>
            </a:r>
          </a:p>
          <a:p>
            <a:pPr lvl="1"/>
            <a:r>
              <a:rPr lang="en-US" dirty="0"/>
              <a:t>Automatic conversion tools exists</a:t>
            </a:r>
          </a:p>
          <a:p>
            <a:r>
              <a:rPr lang="en-US" dirty="0"/>
              <a:t>(Strong) entity set: one table with all attributes</a:t>
            </a:r>
          </a:p>
          <a:p>
            <a:r>
              <a:rPr lang="en-US" dirty="0"/>
              <a:t>Relationship set: one table with keys from the linked entity sets and its own attributes</a:t>
            </a:r>
          </a:p>
          <a:p>
            <a:pPr lvl="1"/>
            <a:r>
              <a:rPr lang="en-US" dirty="0"/>
              <a:t>Rename attributes when names conflict by prefixing entity set name</a:t>
            </a:r>
          </a:p>
          <a:p>
            <a:r>
              <a:rPr lang="en-US" dirty="0"/>
              <a:t>Weak entity set: one table with its own attributes and keys from owner entity set</a:t>
            </a:r>
          </a:p>
          <a:p>
            <a:pPr lvl="1"/>
            <a:r>
              <a:rPr lang="en-US" dirty="0"/>
              <a:t>No table for identifying relationship set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6A04C-7284-AF44-B86F-F15CA49B4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002-62B3-0943-9C6C-02130C9FE8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4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Conversion from E/R to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9932" y="1219764"/>
            <a:ext cx="5387241" cy="4493136"/>
          </a:xfrm>
        </p:spPr>
        <p:txBody>
          <a:bodyPr>
            <a:noAutofit/>
          </a:bodyPr>
          <a:lstStyle/>
          <a:p>
            <a:r>
              <a:rPr lang="en-US" sz="2400" dirty="0"/>
              <a:t>Student(name, </a:t>
            </a:r>
            <a:r>
              <a:rPr lang="en-US" sz="2400" dirty="0" err="1"/>
              <a:t>addr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dirty="0"/>
              <a:t>Class(</a:t>
            </a:r>
            <a:r>
              <a:rPr lang="en-US" sz="2400" dirty="0" err="1"/>
              <a:t>cnum</a:t>
            </a:r>
            <a:r>
              <a:rPr lang="en-US" sz="2400" dirty="0"/>
              <a:t>, title)</a:t>
            </a:r>
            <a:br>
              <a:rPr lang="en-US" sz="2400" dirty="0"/>
            </a:br>
            <a:r>
              <a:rPr lang="en-US" sz="2400" dirty="0"/>
              <a:t>TA(name, </a:t>
            </a:r>
            <a:r>
              <a:rPr lang="en-US" sz="2400" dirty="0" err="1"/>
              <a:t>addr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dirty="0"/>
              <a:t>Faculty(name, </a:t>
            </a:r>
            <a:r>
              <a:rPr lang="en-US" sz="2400" dirty="0" err="1"/>
              <a:t>addr</a:t>
            </a:r>
            <a:r>
              <a:rPr lang="en-US" sz="2400" dirty="0"/>
              <a:t>)</a:t>
            </a:r>
          </a:p>
          <a:p>
            <a:r>
              <a:rPr lang="en-US" sz="2400" dirty="0"/>
              <a:t>Teach(name, </a:t>
            </a:r>
            <a:r>
              <a:rPr lang="en-US" sz="2400" dirty="0" err="1"/>
              <a:t>cnum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dirty="0"/>
              <a:t>Take(</a:t>
            </a:r>
            <a:r>
              <a:rPr lang="en-US" sz="2400" dirty="0" err="1"/>
              <a:t>Student.name</a:t>
            </a:r>
            <a:r>
              <a:rPr lang="en-US" sz="2400" dirty="0"/>
              <a:t>, </a:t>
            </a:r>
            <a:r>
              <a:rPr lang="en-US" sz="2400" dirty="0" err="1"/>
              <a:t>cnum</a:t>
            </a:r>
            <a:r>
              <a:rPr lang="en-US" sz="2400" dirty="0"/>
              <a:t>, </a:t>
            </a:r>
            <a:br>
              <a:rPr lang="en-US" sz="2400" dirty="0"/>
            </a:br>
            <a:r>
              <a:rPr lang="en-US" sz="2400" dirty="0"/>
              <a:t>         </a:t>
            </a:r>
            <a:r>
              <a:rPr lang="en-US" sz="2400" dirty="0" err="1"/>
              <a:t>TA.name</a:t>
            </a:r>
            <a:r>
              <a:rPr lang="en-US" sz="2400" dirty="0"/>
              <a:t>, quarter)</a:t>
            </a:r>
            <a:br>
              <a:rPr lang="en-US" sz="2400" dirty="0"/>
            </a:br>
            <a:r>
              <a:rPr lang="en-US" sz="2400" dirty="0"/>
              <a:t>Partner(coder, tester)</a:t>
            </a:r>
          </a:p>
          <a:p>
            <a:r>
              <a:rPr lang="en-US" sz="2400" dirty="0" err="1"/>
              <a:t>ProjectReport</a:t>
            </a:r>
            <a:r>
              <a:rPr lang="en-US" sz="2400" dirty="0"/>
              <a:t>(name, </a:t>
            </a:r>
            <a:r>
              <a:rPr lang="en-US" sz="2400" dirty="0" err="1"/>
              <a:t>num</a:t>
            </a:r>
            <a:r>
              <a:rPr lang="en-US" sz="2400" dirty="0"/>
              <a:t>, grade)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535788" y="1683826"/>
            <a:ext cx="1438275" cy="38417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535788" y="1683826"/>
            <a:ext cx="1438275" cy="38417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reeform 12"/>
          <p:cNvSpPr>
            <a:spLocks/>
          </p:cNvSpPr>
          <p:nvPr/>
        </p:nvSpPr>
        <p:spPr bwMode="auto">
          <a:xfrm>
            <a:off x="1535788" y="2260089"/>
            <a:ext cx="1535113" cy="574675"/>
          </a:xfrm>
          <a:custGeom>
            <a:avLst/>
            <a:gdLst>
              <a:gd name="T0" fmla="*/ 0 w 1934"/>
              <a:gd name="T1" fmla="*/ 363 h 725"/>
              <a:gd name="T2" fmla="*/ 967 w 1934"/>
              <a:gd name="T3" fmla="*/ 0 h 725"/>
              <a:gd name="T4" fmla="*/ 1934 w 1934"/>
              <a:gd name="T5" fmla="*/ 363 h 725"/>
              <a:gd name="T6" fmla="*/ 967 w 1934"/>
              <a:gd name="T7" fmla="*/ 725 h 725"/>
              <a:gd name="T8" fmla="*/ 0 w 1934"/>
              <a:gd name="T9" fmla="*/ 363 h 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34" h="725">
                <a:moveTo>
                  <a:pt x="0" y="363"/>
                </a:moveTo>
                <a:lnTo>
                  <a:pt x="967" y="0"/>
                </a:lnTo>
                <a:lnTo>
                  <a:pt x="1934" y="363"/>
                </a:lnTo>
                <a:lnTo>
                  <a:pt x="967" y="725"/>
                </a:lnTo>
                <a:lnTo>
                  <a:pt x="0" y="363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 13"/>
          <p:cNvSpPr>
            <a:spLocks/>
          </p:cNvSpPr>
          <p:nvPr/>
        </p:nvSpPr>
        <p:spPr bwMode="auto">
          <a:xfrm>
            <a:off x="1535788" y="2260089"/>
            <a:ext cx="1535113" cy="574675"/>
          </a:xfrm>
          <a:custGeom>
            <a:avLst/>
            <a:gdLst>
              <a:gd name="T0" fmla="*/ 0 w 1934"/>
              <a:gd name="T1" fmla="*/ 363 h 725"/>
              <a:gd name="T2" fmla="*/ 967 w 1934"/>
              <a:gd name="T3" fmla="*/ 0 h 725"/>
              <a:gd name="T4" fmla="*/ 1934 w 1934"/>
              <a:gd name="T5" fmla="*/ 363 h 725"/>
              <a:gd name="T6" fmla="*/ 967 w 1934"/>
              <a:gd name="T7" fmla="*/ 725 h 725"/>
              <a:gd name="T8" fmla="*/ 0 w 1934"/>
              <a:gd name="T9" fmla="*/ 363 h 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34" h="725">
                <a:moveTo>
                  <a:pt x="0" y="363"/>
                </a:moveTo>
                <a:lnTo>
                  <a:pt x="967" y="0"/>
                </a:lnTo>
                <a:lnTo>
                  <a:pt x="1934" y="363"/>
                </a:lnTo>
                <a:lnTo>
                  <a:pt x="967" y="725"/>
                </a:lnTo>
                <a:lnTo>
                  <a:pt x="0" y="363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2015212" y="3747576"/>
            <a:ext cx="1055688" cy="38417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2015212" y="3747576"/>
            <a:ext cx="1055688" cy="38417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2250163" y="3839650"/>
            <a:ext cx="56991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Arial" charset="0"/>
              </a:rPr>
              <a:t>Student</a:t>
            </a:r>
            <a:endParaRPr lang="en-US" altLang="en-US"/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3839250" y="2979226"/>
            <a:ext cx="1054100" cy="38417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3839250" y="2979226"/>
            <a:ext cx="1054100" cy="38417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4256763" y="3071301"/>
            <a:ext cx="200889" cy="20005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dirty="0">
                <a:solidFill>
                  <a:srgbClr val="000000"/>
                </a:solidFill>
                <a:latin typeface="Arial" charset="0"/>
              </a:rPr>
              <a:t>TA</a:t>
            </a:r>
            <a:endParaRPr lang="en-US" altLang="en-US" dirty="0"/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5469612" y="5399367"/>
            <a:ext cx="1055688" cy="38417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5469612" y="5399367"/>
            <a:ext cx="1055688" cy="38417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5722025" y="5489853"/>
            <a:ext cx="5334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Arial" charset="0"/>
              </a:rPr>
              <a:t>Faculty</a:t>
            </a:r>
            <a:endParaRPr lang="en-US" altLang="en-US"/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1056363" y="5330314"/>
            <a:ext cx="1343025" cy="382587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1056363" y="5330314"/>
            <a:ext cx="1343025" cy="382587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1145262" y="5422389"/>
            <a:ext cx="1131888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Arial" charset="0"/>
              </a:rPr>
              <a:t>ForeignStudent</a:t>
            </a:r>
            <a:endParaRPr lang="en-US" altLang="en-US"/>
          </a:p>
        </p:txBody>
      </p:sp>
      <p:sp>
        <p:nvSpPr>
          <p:cNvPr id="22" name="Rectangle 26"/>
          <p:cNvSpPr>
            <a:spLocks noChangeArrowheads="1"/>
          </p:cNvSpPr>
          <p:nvPr/>
        </p:nvSpPr>
        <p:spPr bwMode="auto">
          <a:xfrm>
            <a:off x="2639100" y="5330314"/>
            <a:ext cx="1295400" cy="382587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" name="Rectangle 27"/>
          <p:cNvSpPr>
            <a:spLocks noChangeArrowheads="1"/>
          </p:cNvSpPr>
          <p:nvPr/>
        </p:nvSpPr>
        <p:spPr bwMode="auto">
          <a:xfrm>
            <a:off x="2639100" y="5330314"/>
            <a:ext cx="1295400" cy="382587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2759751" y="5422389"/>
            <a:ext cx="1030731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Arial" charset="0"/>
              </a:rPr>
              <a:t>HonorStudent</a:t>
            </a:r>
            <a:endParaRPr lang="en-US" altLang="en-US"/>
          </a:p>
        </p:txBody>
      </p:sp>
      <p:sp>
        <p:nvSpPr>
          <p:cNvPr id="25" name="Freeform 29"/>
          <p:cNvSpPr>
            <a:spLocks/>
          </p:cNvSpPr>
          <p:nvPr/>
        </p:nvSpPr>
        <p:spPr bwMode="auto">
          <a:xfrm>
            <a:off x="2258100" y="4754051"/>
            <a:ext cx="665162" cy="481013"/>
          </a:xfrm>
          <a:custGeom>
            <a:avLst/>
            <a:gdLst>
              <a:gd name="T0" fmla="*/ 838 w 838"/>
              <a:gd name="T1" fmla="*/ 0 h 605"/>
              <a:gd name="T2" fmla="*/ 419 w 838"/>
              <a:gd name="T3" fmla="*/ 605 h 605"/>
              <a:gd name="T4" fmla="*/ 0 w 838"/>
              <a:gd name="T5" fmla="*/ 0 h 605"/>
              <a:gd name="T6" fmla="*/ 838 w 838"/>
              <a:gd name="T7" fmla="*/ 0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38" h="605">
                <a:moveTo>
                  <a:pt x="838" y="0"/>
                </a:moveTo>
                <a:lnTo>
                  <a:pt x="419" y="605"/>
                </a:lnTo>
                <a:lnTo>
                  <a:pt x="0" y="0"/>
                </a:lnTo>
                <a:lnTo>
                  <a:pt x="838" y="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Freeform 30"/>
          <p:cNvSpPr>
            <a:spLocks/>
          </p:cNvSpPr>
          <p:nvPr/>
        </p:nvSpPr>
        <p:spPr bwMode="auto">
          <a:xfrm>
            <a:off x="2258100" y="4754051"/>
            <a:ext cx="665162" cy="481013"/>
          </a:xfrm>
          <a:custGeom>
            <a:avLst/>
            <a:gdLst>
              <a:gd name="T0" fmla="*/ 838 w 838"/>
              <a:gd name="T1" fmla="*/ 0 h 605"/>
              <a:gd name="T2" fmla="*/ 419 w 838"/>
              <a:gd name="T3" fmla="*/ 605 h 605"/>
              <a:gd name="T4" fmla="*/ 0 w 838"/>
              <a:gd name="T5" fmla="*/ 0 h 605"/>
              <a:gd name="T6" fmla="*/ 838 w 838"/>
              <a:gd name="T7" fmla="*/ 0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38" h="605">
                <a:moveTo>
                  <a:pt x="838" y="0"/>
                </a:moveTo>
                <a:lnTo>
                  <a:pt x="419" y="605"/>
                </a:lnTo>
                <a:lnTo>
                  <a:pt x="0" y="0"/>
                </a:lnTo>
                <a:lnTo>
                  <a:pt x="838" y="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Rectangle 31"/>
          <p:cNvSpPr>
            <a:spLocks noChangeArrowheads="1"/>
          </p:cNvSpPr>
          <p:nvPr/>
        </p:nvSpPr>
        <p:spPr bwMode="auto">
          <a:xfrm>
            <a:off x="2453363" y="4814375"/>
            <a:ext cx="26511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Arial" charset="0"/>
              </a:rPr>
              <a:t>ISA</a:t>
            </a:r>
            <a:endParaRPr lang="en-US" altLang="en-US"/>
          </a:p>
        </p:txBody>
      </p:sp>
      <p:sp>
        <p:nvSpPr>
          <p:cNvPr id="28" name="Rectangle 32"/>
          <p:cNvSpPr>
            <a:spLocks noChangeArrowheads="1"/>
          </p:cNvSpPr>
          <p:nvPr/>
        </p:nvSpPr>
        <p:spPr bwMode="auto">
          <a:xfrm>
            <a:off x="5325151" y="3747576"/>
            <a:ext cx="1057275" cy="38417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Rectangle 33"/>
          <p:cNvSpPr>
            <a:spLocks noChangeArrowheads="1"/>
          </p:cNvSpPr>
          <p:nvPr/>
        </p:nvSpPr>
        <p:spPr bwMode="auto">
          <a:xfrm>
            <a:off x="5325151" y="3747576"/>
            <a:ext cx="1057275" cy="38417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Rectangle 34"/>
          <p:cNvSpPr>
            <a:spLocks noChangeArrowheads="1"/>
          </p:cNvSpPr>
          <p:nvPr/>
        </p:nvSpPr>
        <p:spPr bwMode="auto">
          <a:xfrm>
            <a:off x="5639475" y="3839650"/>
            <a:ext cx="4127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Arial" charset="0"/>
              </a:rPr>
              <a:t>Class</a:t>
            </a:r>
            <a:endParaRPr lang="en-US" altLang="en-US"/>
          </a:p>
        </p:txBody>
      </p:sp>
      <p:sp>
        <p:nvSpPr>
          <p:cNvPr id="31" name="Freeform 35"/>
          <p:cNvSpPr>
            <a:spLocks/>
          </p:cNvSpPr>
          <p:nvPr/>
        </p:nvSpPr>
        <p:spPr bwMode="auto">
          <a:xfrm>
            <a:off x="1246862" y="3076064"/>
            <a:ext cx="768350" cy="287337"/>
          </a:xfrm>
          <a:custGeom>
            <a:avLst/>
            <a:gdLst>
              <a:gd name="T0" fmla="*/ 4 w 967"/>
              <a:gd name="T1" fmla="*/ 163 h 362"/>
              <a:gd name="T2" fmla="*/ 15 w 967"/>
              <a:gd name="T3" fmla="*/ 136 h 362"/>
              <a:gd name="T4" fmla="*/ 38 w 967"/>
              <a:gd name="T5" fmla="*/ 111 h 362"/>
              <a:gd name="T6" fmla="*/ 70 w 967"/>
              <a:gd name="T7" fmla="*/ 86 h 362"/>
              <a:gd name="T8" fmla="*/ 110 w 967"/>
              <a:gd name="T9" fmla="*/ 66 h 362"/>
              <a:gd name="T10" fmla="*/ 160 w 967"/>
              <a:gd name="T11" fmla="*/ 47 h 362"/>
              <a:gd name="T12" fmla="*/ 213 w 967"/>
              <a:gd name="T13" fmla="*/ 30 h 362"/>
              <a:gd name="T14" fmla="*/ 274 w 967"/>
              <a:gd name="T15" fmla="*/ 18 h 362"/>
              <a:gd name="T16" fmla="*/ 341 w 967"/>
              <a:gd name="T17" fmla="*/ 7 h 362"/>
              <a:gd name="T18" fmla="*/ 411 w 967"/>
              <a:gd name="T19" fmla="*/ 2 h 362"/>
              <a:gd name="T20" fmla="*/ 483 w 967"/>
              <a:gd name="T21" fmla="*/ 0 h 362"/>
              <a:gd name="T22" fmla="*/ 558 w 967"/>
              <a:gd name="T23" fmla="*/ 2 h 362"/>
              <a:gd name="T24" fmla="*/ 628 w 967"/>
              <a:gd name="T25" fmla="*/ 7 h 362"/>
              <a:gd name="T26" fmla="*/ 693 w 967"/>
              <a:gd name="T27" fmla="*/ 18 h 362"/>
              <a:gd name="T28" fmla="*/ 754 w 967"/>
              <a:gd name="T29" fmla="*/ 30 h 362"/>
              <a:gd name="T30" fmla="*/ 809 w 967"/>
              <a:gd name="T31" fmla="*/ 47 h 362"/>
              <a:gd name="T32" fmla="*/ 857 w 967"/>
              <a:gd name="T33" fmla="*/ 66 h 362"/>
              <a:gd name="T34" fmla="*/ 898 w 967"/>
              <a:gd name="T35" fmla="*/ 86 h 362"/>
              <a:gd name="T36" fmla="*/ 929 w 967"/>
              <a:gd name="T37" fmla="*/ 111 h 362"/>
              <a:gd name="T38" fmla="*/ 952 w 967"/>
              <a:gd name="T39" fmla="*/ 136 h 362"/>
              <a:gd name="T40" fmla="*/ 965 w 967"/>
              <a:gd name="T41" fmla="*/ 163 h 362"/>
              <a:gd name="T42" fmla="*/ 967 w 967"/>
              <a:gd name="T43" fmla="*/ 180 h 362"/>
              <a:gd name="T44" fmla="*/ 961 w 967"/>
              <a:gd name="T45" fmla="*/ 209 h 362"/>
              <a:gd name="T46" fmla="*/ 946 w 967"/>
              <a:gd name="T47" fmla="*/ 234 h 362"/>
              <a:gd name="T48" fmla="*/ 919 w 967"/>
              <a:gd name="T49" fmla="*/ 259 h 362"/>
              <a:gd name="T50" fmla="*/ 885 w 967"/>
              <a:gd name="T51" fmla="*/ 282 h 362"/>
              <a:gd name="T52" fmla="*/ 841 w 967"/>
              <a:gd name="T53" fmla="*/ 302 h 362"/>
              <a:gd name="T54" fmla="*/ 792 w 967"/>
              <a:gd name="T55" fmla="*/ 321 h 362"/>
              <a:gd name="T56" fmla="*/ 735 w 967"/>
              <a:gd name="T57" fmla="*/ 336 h 362"/>
              <a:gd name="T58" fmla="*/ 672 w 967"/>
              <a:gd name="T59" fmla="*/ 348 h 362"/>
              <a:gd name="T60" fmla="*/ 605 w 967"/>
              <a:gd name="T61" fmla="*/ 357 h 362"/>
              <a:gd name="T62" fmla="*/ 533 w 967"/>
              <a:gd name="T63" fmla="*/ 361 h 362"/>
              <a:gd name="T64" fmla="*/ 459 w 967"/>
              <a:gd name="T65" fmla="*/ 362 h 362"/>
              <a:gd name="T66" fmla="*/ 386 w 967"/>
              <a:gd name="T67" fmla="*/ 359 h 362"/>
              <a:gd name="T68" fmla="*/ 318 w 967"/>
              <a:gd name="T69" fmla="*/ 352 h 362"/>
              <a:gd name="T70" fmla="*/ 253 w 967"/>
              <a:gd name="T71" fmla="*/ 339 h 362"/>
              <a:gd name="T72" fmla="*/ 194 w 967"/>
              <a:gd name="T73" fmla="*/ 327 h 362"/>
              <a:gd name="T74" fmla="*/ 143 w 967"/>
              <a:gd name="T75" fmla="*/ 309 h 362"/>
              <a:gd name="T76" fmla="*/ 97 w 967"/>
              <a:gd name="T77" fmla="*/ 289 h 362"/>
              <a:gd name="T78" fmla="*/ 59 w 967"/>
              <a:gd name="T79" fmla="*/ 268 h 362"/>
              <a:gd name="T80" fmla="*/ 30 w 967"/>
              <a:gd name="T81" fmla="*/ 243 h 362"/>
              <a:gd name="T82" fmla="*/ 11 w 967"/>
              <a:gd name="T83" fmla="*/ 218 h 362"/>
              <a:gd name="T84" fmla="*/ 2 w 967"/>
              <a:gd name="T85" fmla="*/ 189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67" h="362">
                <a:moveTo>
                  <a:pt x="0" y="180"/>
                </a:moveTo>
                <a:lnTo>
                  <a:pt x="2" y="171"/>
                </a:lnTo>
                <a:lnTo>
                  <a:pt x="4" y="163"/>
                </a:lnTo>
                <a:lnTo>
                  <a:pt x="6" y="154"/>
                </a:lnTo>
                <a:lnTo>
                  <a:pt x="11" y="145"/>
                </a:lnTo>
                <a:lnTo>
                  <a:pt x="15" y="136"/>
                </a:lnTo>
                <a:lnTo>
                  <a:pt x="23" y="127"/>
                </a:lnTo>
                <a:lnTo>
                  <a:pt x="30" y="118"/>
                </a:lnTo>
                <a:lnTo>
                  <a:pt x="38" y="111"/>
                </a:lnTo>
                <a:lnTo>
                  <a:pt x="48" y="102"/>
                </a:lnTo>
                <a:lnTo>
                  <a:pt x="59" y="95"/>
                </a:lnTo>
                <a:lnTo>
                  <a:pt x="70" y="86"/>
                </a:lnTo>
                <a:lnTo>
                  <a:pt x="84" y="79"/>
                </a:lnTo>
                <a:lnTo>
                  <a:pt x="97" y="72"/>
                </a:lnTo>
                <a:lnTo>
                  <a:pt x="110" y="66"/>
                </a:lnTo>
                <a:lnTo>
                  <a:pt x="126" y="59"/>
                </a:lnTo>
                <a:lnTo>
                  <a:pt x="143" y="52"/>
                </a:lnTo>
                <a:lnTo>
                  <a:pt x="160" y="47"/>
                </a:lnTo>
                <a:lnTo>
                  <a:pt x="177" y="41"/>
                </a:lnTo>
                <a:lnTo>
                  <a:pt x="194" y="36"/>
                </a:lnTo>
                <a:lnTo>
                  <a:pt x="213" y="30"/>
                </a:lnTo>
                <a:lnTo>
                  <a:pt x="234" y="25"/>
                </a:lnTo>
                <a:lnTo>
                  <a:pt x="253" y="22"/>
                </a:lnTo>
                <a:lnTo>
                  <a:pt x="274" y="18"/>
                </a:lnTo>
                <a:lnTo>
                  <a:pt x="295" y="14"/>
                </a:lnTo>
                <a:lnTo>
                  <a:pt x="318" y="11"/>
                </a:lnTo>
                <a:lnTo>
                  <a:pt x="341" y="7"/>
                </a:lnTo>
                <a:lnTo>
                  <a:pt x="364" y="5"/>
                </a:lnTo>
                <a:lnTo>
                  <a:pt x="386" y="4"/>
                </a:lnTo>
                <a:lnTo>
                  <a:pt x="411" y="2"/>
                </a:lnTo>
                <a:lnTo>
                  <a:pt x="434" y="0"/>
                </a:lnTo>
                <a:lnTo>
                  <a:pt x="459" y="0"/>
                </a:lnTo>
                <a:lnTo>
                  <a:pt x="483" y="0"/>
                </a:lnTo>
                <a:lnTo>
                  <a:pt x="508" y="0"/>
                </a:lnTo>
                <a:lnTo>
                  <a:pt x="533" y="0"/>
                </a:lnTo>
                <a:lnTo>
                  <a:pt x="558" y="2"/>
                </a:lnTo>
                <a:lnTo>
                  <a:pt x="582" y="4"/>
                </a:lnTo>
                <a:lnTo>
                  <a:pt x="605" y="5"/>
                </a:lnTo>
                <a:lnTo>
                  <a:pt x="628" y="7"/>
                </a:lnTo>
                <a:lnTo>
                  <a:pt x="651" y="11"/>
                </a:lnTo>
                <a:lnTo>
                  <a:pt x="672" y="14"/>
                </a:lnTo>
                <a:lnTo>
                  <a:pt x="693" y="18"/>
                </a:lnTo>
                <a:lnTo>
                  <a:pt x="714" y="22"/>
                </a:lnTo>
                <a:lnTo>
                  <a:pt x="735" y="25"/>
                </a:lnTo>
                <a:lnTo>
                  <a:pt x="754" y="30"/>
                </a:lnTo>
                <a:lnTo>
                  <a:pt x="773" y="36"/>
                </a:lnTo>
                <a:lnTo>
                  <a:pt x="792" y="41"/>
                </a:lnTo>
                <a:lnTo>
                  <a:pt x="809" y="47"/>
                </a:lnTo>
                <a:lnTo>
                  <a:pt x="826" y="52"/>
                </a:lnTo>
                <a:lnTo>
                  <a:pt x="841" y="59"/>
                </a:lnTo>
                <a:lnTo>
                  <a:pt x="857" y="66"/>
                </a:lnTo>
                <a:lnTo>
                  <a:pt x="872" y="72"/>
                </a:lnTo>
                <a:lnTo>
                  <a:pt x="885" y="79"/>
                </a:lnTo>
                <a:lnTo>
                  <a:pt x="898" y="86"/>
                </a:lnTo>
                <a:lnTo>
                  <a:pt x="910" y="95"/>
                </a:lnTo>
                <a:lnTo>
                  <a:pt x="919" y="102"/>
                </a:lnTo>
                <a:lnTo>
                  <a:pt x="929" y="111"/>
                </a:lnTo>
                <a:lnTo>
                  <a:pt x="938" y="118"/>
                </a:lnTo>
                <a:lnTo>
                  <a:pt x="946" y="127"/>
                </a:lnTo>
                <a:lnTo>
                  <a:pt x="952" y="136"/>
                </a:lnTo>
                <a:lnTo>
                  <a:pt x="957" y="145"/>
                </a:lnTo>
                <a:lnTo>
                  <a:pt x="961" y="154"/>
                </a:lnTo>
                <a:lnTo>
                  <a:pt x="965" y="163"/>
                </a:lnTo>
                <a:lnTo>
                  <a:pt x="967" y="171"/>
                </a:lnTo>
                <a:lnTo>
                  <a:pt x="967" y="180"/>
                </a:lnTo>
                <a:lnTo>
                  <a:pt x="967" y="180"/>
                </a:lnTo>
                <a:lnTo>
                  <a:pt x="967" y="189"/>
                </a:lnTo>
                <a:lnTo>
                  <a:pt x="965" y="200"/>
                </a:lnTo>
                <a:lnTo>
                  <a:pt x="961" y="209"/>
                </a:lnTo>
                <a:lnTo>
                  <a:pt x="957" y="218"/>
                </a:lnTo>
                <a:lnTo>
                  <a:pt x="952" y="227"/>
                </a:lnTo>
                <a:lnTo>
                  <a:pt x="946" y="234"/>
                </a:lnTo>
                <a:lnTo>
                  <a:pt x="938" y="243"/>
                </a:lnTo>
                <a:lnTo>
                  <a:pt x="929" y="252"/>
                </a:lnTo>
                <a:lnTo>
                  <a:pt x="919" y="259"/>
                </a:lnTo>
                <a:lnTo>
                  <a:pt x="910" y="268"/>
                </a:lnTo>
                <a:lnTo>
                  <a:pt x="898" y="275"/>
                </a:lnTo>
                <a:lnTo>
                  <a:pt x="885" y="282"/>
                </a:lnTo>
                <a:lnTo>
                  <a:pt x="872" y="289"/>
                </a:lnTo>
                <a:lnTo>
                  <a:pt x="857" y="296"/>
                </a:lnTo>
                <a:lnTo>
                  <a:pt x="841" y="302"/>
                </a:lnTo>
                <a:lnTo>
                  <a:pt x="826" y="309"/>
                </a:lnTo>
                <a:lnTo>
                  <a:pt x="809" y="314"/>
                </a:lnTo>
                <a:lnTo>
                  <a:pt x="792" y="321"/>
                </a:lnTo>
                <a:lnTo>
                  <a:pt x="773" y="327"/>
                </a:lnTo>
                <a:lnTo>
                  <a:pt x="754" y="330"/>
                </a:lnTo>
                <a:lnTo>
                  <a:pt x="735" y="336"/>
                </a:lnTo>
                <a:lnTo>
                  <a:pt x="714" y="339"/>
                </a:lnTo>
                <a:lnTo>
                  <a:pt x="693" y="345"/>
                </a:lnTo>
                <a:lnTo>
                  <a:pt x="672" y="348"/>
                </a:lnTo>
                <a:lnTo>
                  <a:pt x="651" y="352"/>
                </a:lnTo>
                <a:lnTo>
                  <a:pt x="628" y="353"/>
                </a:lnTo>
                <a:lnTo>
                  <a:pt x="605" y="357"/>
                </a:lnTo>
                <a:lnTo>
                  <a:pt x="582" y="359"/>
                </a:lnTo>
                <a:lnTo>
                  <a:pt x="558" y="361"/>
                </a:lnTo>
                <a:lnTo>
                  <a:pt x="533" y="361"/>
                </a:lnTo>
                <a:lnTo>
                  <a:pt x="508" y="362"/>
                </a:lnTo>
                <a:lnTo>
                  <a:pt x="483" y="362"/>
                </a:lnTo>
                <a:lnTo>
                  <a:pt x="459" y="362"/>
                </a:lnTo>
                <a:lnTo>
                  <a:pt x="434" y="361"/>
                </a:lnTo>
                <a:lnTo>
                  <a:pt x="411" y="361"/>
                </a:lnTo>
                <a:lnTo>
                  <a:pt x="386" y="359"/>
                </a:lnTo>
                <a:lnTo>
                  <a:pt x="364" y="357"/>
                </a:lnTo>
                <a:lnTo>
                  <a:pt x="341" y="353"/>
                </a:lnTo>
                <a:lnTo>
                  <a:pt x="318" y="352"/>
                </a:lnTo>
                <a:lnTo>
                  <a:pt x="295" y="348"/>
                </a:lnTo>
                <a:lnTo>
                  <a:pt x="274" y="345"/>
                </a:lnTo>
                <a:lnTo>
                  <a:pt x="253" y="339"/>
                </a:lnTo>
                <a:lnTo>
                  <a:pt x="234" y="336"/>
                </a:lnTo>
                <a:lnTo>
                  <a:pt x="213" y="330"/>
                </a:lnTo>
                <a:lnTo>
                  <a:pt x="194" y="327"/>
                </a:lnTo>
                <a:lnTo>
                  <a:pt x="177" y="321"/>
                </a:lnTo>
                <a:lnTo>
                  <a:pt x="160" y="314"/>
                </a:lnTo>
                <a:lnTo>
                  <a:pt x="143" y="309"/>
                </a:lnTo>
                <a:lnTo>
                  <a:pt x="126" y="302"/>
                </a:lnTo>
                <a:lnTo>
                  <a:pt x="110" y="296"/>
                </a:lnTo>
                <a:lnTo>
                  <a:pt x="97" y="289"/>
                </a:lnTo>
                <a:lnTo>
                  <a:pt x="84" y="282"/>
                </a:lnTo>
                <a:lnTo>
                  <a:pt x="70" y="275"/>
                </a:lnTo>
                <a:lnTo>
                  <a:pt x="59" y="268"/>
                </a:lnTo>
                <a:lnTo>
                  <a:pt x="48" y="259"/>
                </a:lnTo>
                <a:lnTo>
                  <a:pt x="38" y="252"/>
                </a:lnTo>
                <a:lnTo>
                  <a:pt x="30" y="243"/>
                </a:lnTo>
                <a:lnTo>
                  <a:pt x="23" y="234"/>
                </a:lnTo>
                <a:lnTo>
                  <a:pt x="15" y="227"/>
                </a:lnTo>
                <a:lnTo>
                  <a:pt x="11" y="218"/>
                </a:lnTo>
                <a:lnTo>
                  <a:pt x="6" y="209"/>
                </a:lnTo>
                <a:lnTo>
                  <a:pt x="4" y="200"/>
                </a:lnTo>
                <a:lnTo>
                  <a:pt x="2" y="189"/>
                </a:lnTo>
                <a:lnTo>
                  <a:pt x="0" y="18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" name="Freeform 36"/>
          <p:cNvSpPr>
            <a:spLocks/>
          </p:cNvSpPr>
          <p:nvPr/>
        </p:nvSpPr>
        <p:spPr bwMode="auto">
          <a:xfrm>
            <a:off x="1246862" y="3076064"/>
            <a:ext cx="768350" cy="287337"/>
          </a:xfrm>
          <a:custGeom>
            <a:avLst/>
            <a:gdLst>
              <a:gd name="T0" fmla="*/ 4 w 967"/>
              <a:gd name="T1" fmla="*/ 163 h 362"/>
              <a:gd name="T2" fmla="*/ 15 w 967"/>
              <a:gd name="T3" fmla="*/ 136 h 362"/>
              <a:gd name="T4" fmla="*/ 38 w 967"/>
              <a:gd name="T5" fmla="*/ 111 h 362"/>
              <a:gd name="T6" fmla="*/ 70 w 967"/>
              <a:gd name="T7" fmla="*/ 86 h 362"/>
              <a:gd name="T8" fmla="*/ 110 w 967"/>
              <a:gd name="T9" fmla="*/ 66 h 362"/>
              <a:gd name="T10" fmla="*/ 160 w 967"/>
              <a:gd name="T11" fmla="*/ 47 h 362"/>
              <a:gd name="T12" fmla="*/ 213 w 967"/>
              <a:gd name="T13" fmla="*/ 30 h 362"/>
              <a:gd name="T14" fmla="*/ 274 w 967"/>
              <a:gd name="T15" fmla="*/ 18 h 362"/>
              <a:gd name="T16" fmla="*/ 341 w 967"/>
              <a:gd name="T17" fmla="*/ 7 h 362"/>
              <a:gd name="T18" fmla="*/ 411 w 967"/>
              <a:gd name="T19" fmla="*/ 2 h 362"/>
              <a:gd name="T20" fmla="*/ 483 w 967"/>
              <a:gd name="T21" fmla="*/ 0 h 362"/>
              <a:gd name="T22" fmla="*/ 558 w 967"/>
              <a:gd name="T23" fmla="*/ 2 h 362"/>
              <a:gd name="T24" fmla="*/ 628 w 967"/>
              <a:gd name="T25" fmla="*/ 7 h 362"/>
              <a:gd name="T26" fmla="*/ 693 w 967"/>
              <a:gd name="T27" fmla="*/ 18 h 362"/>
              <a:gd name="T28" fmla="*/ 754 w 967"/>
              <a:gd name="T29" fmla="*/ 30 h 362"/>
              <a:gd name="T30" fmla="*/ 809 w 967"/>
              <a:gd name="T31" fmla="*/ 47 h 362"/>
              <a:gd name="T32" fmla="*/ 857 w 967"/>
              <a:gd name="T33" fmla="*/ 66 h 362"/>
              <a:gd name="T34" fmla="*/ 898 w 967"/>
              <a:gd name="T35" fmla="*/ 86 h 362"/>
              <a:gd name="T36" fmla="*/ 929 w 967"/>
              <a:gd name="T37" fmla="*/ 111 h 362"/>
              <a:gd name="T38" fmla="*/ 952 w 967"/>
              <a:gd name="T39" fmla="*/ 136 h 362"/>
              <a:gd name="T40" fmla="*/ 965 w 967"/>
              <a:gd name="T41" fmla="*/ 163 h 362"/>
              <a:gd name="T42" fmla="*/ 967 w 967"/>
              <a:gd name="T43" fmla="*/ 180 h 362"/>
              <a:gd name="T44" fmla="*/ 961 w 967"/>
              <a:gd name="T45" fmla="*/ 209 h 362"/>
              <a:gd name="T46" fmla="*/ 946 w 967"/>
              <a:gd name="T47" fmla="*/ 234 h 362"/>
              <a:gd name="T48" fmla="*/ 919 w 967"/>
              <a:gd name="T49" fmla="*/ 259 h 362"/>
              <a:gd name="T50" fmla="*/ 885 w 967"/>
              <a:gd name="T51" fmla="*/ 282 h 362"/>
              <a:gd name="T52" fmla="*/ 841 w 967"/>
              <a:gd name="T53" fmla="*/ 302 h 362"/>
              <a:gd name="T54" fmla="*/ 792 w 967"/>
              <a:gd name="T55" fmla="*/ 321 h 362"/>
              <a:gd name="T56" fmla="*/ 735 w 967"/>
              <a:gd name="T57" fmla="*/ 336 h 362"/>
              <a:gd name="T58" fmla="*/ 672 w 967"/>
              <a:gd name="T59" fmla="*/ 348 h 362"/>
              <a:gd name="T60" fmla="*/ 605 w 967"/>
              <a:gd name="T61" fmla="*/ 357 h 362"/>
              <a:gd name="T62" fmla="*/ 533 w 967"/>
              <a:gd name="T63" fmla="*/ 361 h 362"/>
              <a:gd name="T64" fmla="*/ 459 w 967"/>
              <a:gd name="T65" fmla="*/ 362 h 362"/>
              <a:gd name="T66" fmla="*/ 386 w 967"/>
              <a:gd name="T67" fmla="*/ 359 h 362"/>
              <a:gd name="T68" fmla="*/ 318 w 967"/>
              <a:gd name="T69" fmla="*/ 352 h 362"/>
              <a:gd name="T70" fmla="*/ 253 w 967"/>
              <a:gd name="T71" fmla="*/ 339 h 362"/>
              <a:gd name="T72" fmla="*/ 194 w 967"/>
              <a:gd name="T73" fmla="*/ 327 h 362"/>
              <a:gd name="T74" fmla="*/ 143 w 967"/>
              <a:gd name="T75" fmla="*/ 309 h 362"/>
              <a:gd name="T76" fmla="*/ 97 w 967"/>
              <a:gd name="T77" fmla="*/ 289 h 362"/>
              <a:gd name="T78" fmla="*/ 59 w 967"/>
              <a:gd name="T79" fmla="*/ 268 h 362"/>
              <a:gd name="T80" fmla="*/ 30 w 967"/>
              <a:gd name="T81" fmla="*/ 243 h 362"/>
              <a:gd name="T82" fmla="*/ 11 w 967"/>
              <a:gd name="T83" fmla="*/ 218 h 362"/>
              <a:gd name="T84" fmla="*/ 2 w 967"/>
              <a:gd name="T85" fmla="*/ 189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67" h="362">
                <a:moveTo>
                  <a:pt x="0" y="180"/>
                </a:moveTo>
                <a:lnTo>
                  <a:pt x="2" y="171"/>
                </a:lnTo>
                <a:lnTo>
                  <a:pt x="4" y="163"/>
                </a:lnTo>
                <a:lnTo>
                  <a:pt x="6" y="154"/>
                </a:lnTo>
                <a:lnTo>
                  <a:pt x="11" y="145"/>
                </a:lnTo>
                <a:lnTo>
                  <a:pt x="15" y="136"/>
                </a:lnTo>
                <a:lnTo>
                  <a:pt x="23" y="127"/>
                </a:lnTo>
                <a:lnTo>
                  <a:pt x="30" y="118"/>
                </a:lnTo>
                <a:lnTo>
                  <a:pt x="38" y="111"/>
                </a:lnTo>
                <a:lnTo>
                  <a:pt x="48" y="102"/>
                </a:lnTo>
                <a:lnTo>
                  <a:pt x="59" y="95"/>
                </a:lnTo>
                <a:lnTo>
                  <a:pt x="70" y="86"/>
                </a:lnTo>
                <a:lnTo>
                  <a:pt x="84" y="79"/>
                </a:lnTo>
                <a:lnTo>
                  <a:pt x="97" y="72"/>
                </a:lnTo>
                <a:lnTo>
                  <a:pt x="110" y="66"/>
                </a:lnTo>
                <a:lnTo>
                  <a:pt x="126" y="59"/>
                </a:lnTo>
                <a:lnTo>
                  <a:pt x="143" y="52"/>
                </a:lnTo>
                <a:lnTo>
                  <a:pt x="160" y="47"/>
                </a:lnTo>
                <a:lnTo>
                  <a:pt x="177" y="41"/>
                </a:lnTo>
                <a:lnTo>
                  <a:pt x="194" y="36"/>
                </a:lnTo>
                <a:lnTo>
                  <a:pt x="213" y="30"/>
                </a:lnTo>
                <a:lnTo>
                  <a:pt x="234" y="25"/>
                </a:lnTo>
                <a:lnTo>
                  <a:pt x="253" y="22"/>
                </a:lnTo>
                <a:lnTo>
                  <a:pt x="274" y="18"/>
                </a:lnTo>
                <a:lnTo>
                  <a:pt x="295" y="14"/>
                </a:lnTo>
                <a:lnTo>
                  <a:pt x="318" y="11"/>
                </a:lnTo>
                <a:lnTo>
                  <a:pt x="341" y="7"/>
                </a:lnTo>
                <a:lnTo>
                  <a:pt x="364" y="5"/>
                </a:lnTo>
                <a:lnTo>
                  <a:pt x="386" y="4"/>
                </a:lnTo>
                <a:lnTo>
                  <a:pt x="411" y="2"/>
                </a:lnTo>
                <a:lnTo>
                  <a:pt x="434" y="0"/>
                </a:lnTo>
                <a:lnTo>
                  <a:pt x="459" y="0"/>
                </a:lnTo>
                <a:lnTo>
                  <a:pt x="483" y="0"/>
                </a:lnTo>
                <a:lnTo>
                  <a:pt x="508" y="0"/>
                </a:lnTo>
                <a:lnTo>
                  <a:pt x="533" y="0"/>
                </a:lnTo>
                <a:lnTo>
                  <a:pt x="558" y="2"/>
                </a:lnTo>
                <a:lnTo>
                  <a:pt x="582" y="4"/>
                </a:lnTo>
                <a:lnTo>
                  <a:pt x="605" y="5"/>
                </a:lnTo>
                <a:lnTo>
                  <a:pt x="628" y="7"/>
                </a:lnTo>
                <a:lnTo>
                  <a:pt x="651" y="11"/>
                </a:lnTo>
                <a:lnTo>
                  <a:pt x="672" y="14"/>
                </a:lnTo>
                <a:lnTo>
                  <a:pt x="693" y="18"/>
                </a:lnTo>
                <a:lnTo>
                  <a:pt x="714" y="22"/>
                </a:lnTo>
                <a:lnTo>
                  <a:pt x="735" y="25"/>
                </a:lnTo>
                <a:lnTo>
                  <a:pt x="754" y="30"/>
                </a:lnTo>
                <a:lnTo>
                  <a:pt x="773" y="36"/>
                </a:lnTo>
                <a:lnTo>
                  <a:pt x="792" y="41"/>
                </a:lnTo>
                <a:lnTo>
                  <a:pt x="809" y="47"/>
                </a:lnTo>
                <a:lnTo>
                  <a:pt x="826" y="52"/>
                </a:lnTo>
                <a:lnTo>
                  <a:pt x="841" y="59"/>
                </a:lnTo>
                <a:lnTo>
                  <a:pt x="857" y="66"/>
                </a:lnTo>
                <a:lnTo>
                  <a:pt x="872" y="72"/>
                </a:lnTo>
                <a:lnTo>
                  <a:pt x="885" y="79"/>
                </a:lnTo>
                <a:lnTo>
                  <a:pt x="898" y="86"/>
                </a:lnTo>
                <a:lnTo>
                  <a:pt x="910" y="95"/>
                </a:lnTo>
                <a:lnTo>
                  <a:pt x="919" y="102"/>
                </a:lnTo>
                <a:lnTo>
                  <a:pt x="929" y="111"/>
                </a:lnTo>
                <a:lnTo>
                  <a:pt x="938" y="118"/>
                </a:lnTo>
                <a:lnTo>
                  <a:pt x="946" y="127"/>
                </a:lnTo>
                <a:lnTo>
                  <a:pt x="952" y="136"/>
                </a:lnTo>
                <a:lnTo>
                  <a:pt x="957" y="145"/>
                </a:lnTo>
                <a:lnTo>
                  <a:pt x="961" y="154"/>
                </a:lnTo>
                <a:lnTo>
                  <a:pt x="965" y="163"/>
                </a:lnTo>
                <a:lnTo>
                  <a:pt x="967" y="171"/>
                </a:lnTo>
                <a:lnTo>
                  <a:pt x="967" y="180"/>
                </a:lnTo>
                <a:lnTo>
                  <a:pt x="967" y="180"/>
                </a:lnTo>
                <a:lnTo>
                  <a:pt x="967" y="189"/>
                </a:lnTo>
                <a:lnTo>
                  <a:pt x="965" y="200"/>
                </a:lnTo>
                <a:lnTo>
                  <a:pt x="961" y="209"/>
                </a:lnTo>
                <a:lnTo>
                  <a:pt x="957" y="218"/>
                </a:lnTo>
                <a:lnTo>
                  <a:pt x="952" y="227"/>
                </a:lnTo>
                <a:lnTo>
                  <a:pt x="946" y="234"/>
                </a:lnTo>
                <a:lnTo>
                  <a:pt x="938" y="243"/>
                </a:lnTo>
                <a:lnTo>
                  <a:pt x="929" y="252"/>
                </a:lnTo>
                <a:lnTo>
                  <a:pt x="919" y="259"/>
                </a:lnTo>
                <a:lnTo>
                  <a:pt x="910" y="268"/>
                </a:lnTo>
                <a:lnTo>
                  <a:pt x="898" y="275"/>
                </a:lnTo>
                <a:lnTo>
                  <a:pt x="885" y="282"/>
                </a:lnTo>
                <a:lnTo>
                  <a:pt x="872" y="289"/>
                </a:lnTo>
                <a:lnTo>
                  <a:pt x="857" y="296"/>
                </a:lnTo>
                <a:lnTo>
                  <a:pt x="841" y="302"/>
                </a:lnTo>
                <a:lnTo>
                  <a:pt x="826" y="309"/>
                </a:lnTo>
                <a:lnTo>
                  <a:pt x="809" y="314"/>
                </a:lnTo>
                <a:lnTo>
                  <a:pt x="792" y="321"/>
                </a:lnTo>
                <a:lnTo>
                  <a:pt x="773" y="327"/>
                </a:lnTo>
                <a:lnTo>
                  <a:pt x="754" y="330"/>
                </a:lnTo>
                <a:lnTo>
                  <a:pt x="735" y="336"/>
                </a:lnTo>
                <a:lnTo>
                  <a:pt x="714" y="339"/>
                </a:lnTo>
                <a:lnTo>
                  <a:pt x="693" y="345"/>
                </a:lnTo>
                <a:lnTo>
                  <a:pt x="672" y="348"/>
                </a:lnTo>
                <a:lnTo>
                  <a:pt x="651" y="352"/>
                </a:lnTo>
                <a:lnTo>
                  <a:pt x="628" y="353"/>
                </a:lnTo>
                <a:lnTo>
                  <a:pt x="605" y="357"/>
                </a:lnTo>
                <a:lnTo>
                  <a:pt x="582" y="359"/>
                </a:lnTo>
                <a:lnTo>
                  <a:pt x="558" y="361"/>
                </a:lnTo>
                <a:lnTo>
                  <a:pt x="533" y="361"/>
                </a:lnTo>
                <a:lnTo>
                  <a:pt x="508" y="362"/>
                </a:lnTo>
                <a:lnTo>
                  <a:pt x="483" y="362"/>
                </a:lnTo>
                <a:lnTo>
                  <a:pt x="459" y="362"/>
                </a:lnTo>
                <a:lnTo>
                  <a:pt x="434" y="361"/>
                </a:lnTo>
                <a:lnTo>
                  <a:pt x="411" y="361"/>
                </a:lnTo>
                <a:lnTo>
                  <a:pt x="386" y="359"/>
                </a:lnTo>
                <a:lnTo>
                  <a:pt x="364" y="357"/>
                </a:lnTo>
                <a:lnTo>
                  <a:pt x="341" y="353"/>
                </a:lnTo>
                <a:lnTo>
                  <a:pt x="318" y="352"/>
                </a:lnTo>
                <a:lnTo>
                  <a:pt x="295" y="348"/>
                </a:lnTo>
                <a:lnTo>
                  <a:pt x="274" y="345"/>
                </a:lnTo>
                <a:lnTo>
                  <a:pt x="253" y="339"/>
                </a:lnTo>
                <a:lnTo>
                  <a:pt x="234" y="336"/>
                </a:lnTo>
                <a:lnTo>
                  <a:pt x="213" y="330"/>
                </a:lnTo>
                <a:lnTo>
                  <a:pt x="194" y="327"/>
                </a:lnTo>
                <a:lnTo>
                  <a:pt x="177" y="321"/>
                </a:lnTo>
                <a:lnTo>
                  <a:pt x="160" y="314"/>
                </a:lnTo>
                <a:lnTo>
                  <a:pt x="143" y="309"/>
                </a:lnTo>
                <a:lnTo>
                  <a:pt x="126" y="302"/>
                </a:lnTo>
                <a:lnTo>
                  <a:pt x="110" y="296"/>
                </a:lnTo>
                <a:lnTo>
                  <a:pt x="97" y="289"/>
                </a:lnTo>
                <a:lnTo>
                  <a:pt x="84" y="282"/>
                </a:lnTo>
                <a:lnTo>
                  <a:pt x="70" y="275"/>
                </a:lnTo>
                <a:lnTo>
                  <a:pt x="59" y="268"/>
                </a:lnTo>
                <a:lnTo>
                  <a:pt x="48" y="259"/>
                </a:lnTo>
                <a:lnTo>
                  <a:pt x="38" y="252"/>
                </a:lnTo>
                <a:lnTo>
                  <a:pt x="30" y="243"/>
                </a:lnTo>
                <a:lnTo>
                  <a:pt x="23" y="234"/>
                </a:lnTo>
                <a:lnTo>
                  <a:pt x="15" y="227"/>
                </a:lnTo>
                <a:lnTo>
                  <a:pt x="11" y="218"/>
                </a:lnTo>
                <a:lnTo>
                  <a:pt x="6" y="209"/>
                </a:lnTo>
                <a:lnTo>
                  <a:pt x="4" y="200"/>
                </a:lnTo>
                <a:lnTo>
                  <a:pt x="2" y="189"/>
                </a:lnTo>
                <a:lnTo>
                  <a:pt x="0" y="18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37"/>
          <p:cNvSpPr>
            <a:spLocks noChangeShapeType="1"/>
          </p:cNvSpPr>
          <p:nvPr/>
        </p:nvSpPr>
        <p:spPr bwMode="auto">
          <a:xfrm>
            <a:off x="1418312" y="3287200"/>
            <a:ext cx="427038" cy="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Rectangle 38"/>
          <p:cNvSpPr>
            <a:spLocks noChangeArrowheads="1"/>
          </p:cNvSpPr>
          <p:nvPr/>
        </p:nvSpPr>
        <p:spPr bwMode="auto">
          <a:xfrm>
            <a:off x="1418312" y="3118925"/>
            <a:ext cx="41433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Arial" charset="0"/>
              </a:rPr>
              <a:t>name</a:t>
            </a:r>
            <a:endParaRPr lang="en-US" altLang="en-US"/>
          </a:p>
        </p:txBody>
      </p:sp>
      <p:sp>
        <p:nvSpPr>
          <p:cNvPr id="35" name="Freeform 39"/>
          <p:cNvSpPr>
            <a:spLocks/>
          </p:cNvSpPr>
          <p:nvPr/>
        </p:nvSpPr>
        <p:spPr bwMode="auto">
          <a:xfrm>
            <a:off x="2591475" y="2979226"/>
            <a:ext cx="766762" cy="288925"/>
          </a:xfrm>
          <a:custGeom>
            <a:avLst/>
            <a:gdLst>
              <a:gd name="T0" fmla="*/ 4 w 967"/>
              <a:gd name="T1" fmla="*/ 162 h 362"/>
              <a:gd name="T2" fmla="*/ 15 w 967"/>
              <a:gd name="T3" fmla="*/ 135 h 362"/>
              <a:gd name="T4" fmla="*/ 38 w 967"/>
              <a:gd name="T5" fmla="*/ 110 h 362"/>
              <a:gd name="T6" fmla="*/ 71 w 967"/>
              <a:gd name="T7" fmla="*/ 87 h 362"/>
              <a:gd name="T8" fmla="*/ 111 w 967"/>
              <a:gd name="T9" fmla="*/ 66 h 362"/>
              <a:gd name="T10" fmla="*/ 160 w 967"/>
              <a:gd name="T11" fmla="*/ 46 h 362"/>
              <a:gd name="T12" fmla="*/ 213 w 967"/>
              <a:gd name="T13" fmla="*/ 30 h 362"/>
              <a:gd name="T14" fmla="*/ 274 w 967"/>
              <a:gd name="T15" fmla="*/ 18 h 362"/>
              <a:gd name="T16" fmla="*/ 341 w 967"/>
              <a:gd name="T17" fmla="*/ 7 h 362"/>
              <a:gd name="T18" fmla="*/ 411 w 967"/>
              <a:gd name="T19" fmla="*/ 2 h 362"/>
              <a:gd name="T20" fmla="*/ 484 w 967"/>
              <a:gd name="T21" fmla="*/ 0 h 362"/>
              <a:gd name="T22" fmla="*/ 558 w 967"/>
              <a:gd name="T23" fmla="*/ 2 h 362"/>
              <a:gd name="T24" fmla="*/ 628 w 967"/>
              <a:gd name="T25" fmla="*/ 7 h 362"/>
              <a:gd name="T26" fmla="*/ 695 w 967"/>
              <a:gd name="T27" fmla="*/ 18 h 362"/>
              <a:gd name="T28" fmla="*/ 754 w 967"/>
              <a:gd name="T29" fmla="*/ 30 h 362"/>
              <a:gd name="T30" fmla="*/ 809 w 967"/>
              <a:gd name="T31" fmla="*/ 46 h 362"/>
              <a:gd name="T32" fmla="*/ 857 w 967"/>
              <a:gd name="T33" fmla="*/ 66 h 362"/>
              <a:gd name="T34" fmla="*/ 899 w 967"/>
              <a:gd name="T35" fmla="*/ 87 h 362"/>
              <a:gd name="T36" fmla="*/ 929 w 967"/>
              <a:gd name="T37" fmla="*/ 110 h 362"/>
              <a:gd name="T38" fmla="*/ 952 w 967"/>
              <a:gd name="T39" fmla="*/ 135 h 362"/>
              <a:gd name="T40" fmla="*/ 965 w 967"/>
              <a:gd name="T41" fmla="*/ 162 h 362"/>
              <a:gd name="T42" fmla="*/ 967 w 967"/>
              <a:gd name="T43" fmla="*/ 180 h 362"/>
              <a:gd name="T44" fmla="*/ 962 w 967"/>
              <a:gd name="T45" fmla="*/ 209 h 362"/>
              <a:gd name="T46" fmla="*/ 946 w 967"/>
              <a:gd name="T47" fmla="*/ 235 h 362"/>
              <a:gd name="T48" fmla="*/ 920 w 967"/>
              <a:gd name="T49" fmla="*/ 259 h 362"/>
              <a:gd name="T50" fmla="*/ 885 w 967"/>
              <a:gd name="T51" fmla="*/ 282 h 362"/>
              <a:gd name="T52" fmla="*/ 842 w 967"/>
              <a:gd name="T53" fmla="*/ 303 h 362"/>
              <a:gd name="T54" fmla="*/ 792 w 967"/>
              <a:gd name="T55" fmla="*/ 321 h 362"/>
              <a:gd name="T56" fmla="*/ 735 w 967"/>
              <a:gd name="T57" fmla="*/ 335 h 362"/>
              <a:gd name="T58" fmla="*/ 672 w 967"/>
              <a:gd name="T59" fmla="*/ 348 h 362"/>
              <a:gd name="T60" fmla="*/ 606 w 967"/>
              <a:gd name="T61" fmla="*/ 357 h 362"/>
              <a:gd name="T62" fmla="*/ 533 w 967"/>
              <a:gd name="T63" fmla="*/ 360 h 362"/>
              <a:gd name="T64" fmla="*/ 459 w 967"/>
              <a:gd name="T65" fmla="*/ 362 h 362"/>
              <a:gd name="T66" fmla="*/ 387 w 967"/>
              <a:gd name="T67" fmla="*/ 358 h 362"/>
              <a:gd name="T68" fmla="*/ 318 w 967"/>
              <a:gd name="T69" fmla="*/ 351 h 362"/>
              <a:gd name="T70" fmla="*/ 253 w 967"/>
              <a:gd name="T71" fmla="*/ 341 h 362"/>
              <a:gd name="T72" fmla="*/ 194 w 967"/>
              <a:gd name="T73" fmla="*/ 326 h 362"/>
              <a:gd name="T74" fmla="*/ 143 w 967"/>
              <a:gd name="T75" fmla="*/ 309 h 362"/>
              <a:gd name="T76" fmla="*/ 97 w 967"/>
              <a:gd name="T77" fmla="*/ 289 h 362"/>
              <a:gd name="T78" fmla="*/ 59 w 967"/>
              <a:gd name="T79" fmla="*/ 267 h 362"/>
              <a:gd name="T80" fmla="*/ 31 w 967"/>
              <a:gd name="T81" fmla="*/ 242 h 362"/>
              <a:gd name="T82" fmla="*/ 12 w 967"/>
              <a:gd name="T83" fmla="*/ 218 h 362"/>
              <a:gd name="T84" fmla="*/ 2 w 967"/>
              <a:gd name="T85" fmla="*/ 191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67" h="362">
                <a:moveTo>
                  <a:pt x="0" y="180"/>
                </a:moveTo>
                <a:lnTo>
                  <a:pt x="2" y="171"/>
                </a:lnTo>
                <a:lnTo>
                  <a:pt x="4" y="162"/>
                </a:lnTo>
                <a:lnTo>
                  <a:pt x="6" y="153"/>
                </a:lnTo>
                <a:lnTo>
                  <a:pt x="12" y="144"/>
                </a:lnTo>
                <a:lnTo>
                  <a:pt x="15" y="135"/>
                </a:lnTo>
                <a:lnTo>
                  <a:pt x="23" y="126"/>
                </a:lnTo>
                <a:lnTo>
                  <a:pt x="31" y="118"/>
                </a:lnTo>
                <a:lnTo>
                  <a:pt x="38" y="110"/>
                </a:lnTo>
                <a:lnTo>
                  <a:pt x="48" y="102"/>
                </a:lnTo>
                <a:lnTo>
                  <a:pt x="59" y="94"/>
                </a:lnTo>
                <a:lnTo>
                  <a:pt x="71" y="87"/>
                </a:lnTo>
                <a:lnTo>
                  <a:pt x="84" y="80"/>
                </a:lnTo>
                <a:lnTo>
                  <a:pt x="97" y="73"/>
                </a:lnTo>
                <a:lnTo>
                  <a:pt x="111" y="66"/>
                </a:lnTo>
                <a:lnTo>
                  <a:pt x="126" y="59"/>
                </a:lnTo>
                <a:lnTo>
                  <a:pt x="143" y="53"/>
                </a:lnTo>
                <a:lnTo>
                  <a:pt x="160" y="46"/>
                </a:lnTo>
                <a:lnTo>
                  <a:pt x="177" y="41"/>
                </a:lnTo>
                <a:lnTo>
                  <a:pt x="194" y="35"/>
                </a:lnTo>
                <a:lnTo>
                  <a:pt x="213" y="30"/>
                </a:lnTo>
                <a:lnTo>
                  <a:pt x="234" y="25"/>
                </a:lnTo>
                <a:lnTo>
                  <a:pt x="253" y="21"/>
                </a:lnTo>
                <a:lnTo>
                  <a:pt x="274" y="18"/>
                </a:lnTo>
                <a:lnTo>
                  <a:pt x="295" y="14"/>
                </a:lnTo>
                <a:lnTo>
                  <a:pt x="318" y="11"/>
                </a:lnTo>
                <a:lnTo>
                  <a:pt x="341" y="7"/>
                </a:lnTo>
                <a:lnTo>
                  <a:pt x="364" y="5"/>
                </a:lnTo>
                <a:lnTo>
                  <a:pt x="387" y="3"/>
                </a:lnTo>
                <a:lnTo>
                  <a:pt x="411" y="2"/>
                </a:lnTo>
                <a:lnTo>
                  <a:pt x="434" y="0"/>
                </a:lnTo>
                <a:lnTo>
                  <a:pt x="459" y="0"/>
                </a:lnTo>
                <a:lnTo>
                  <a:pt x="484" y="0"/>
                </a:lnTo>
                <a:lnTo>
                  <a:pt x="508" y="0"/>
                </a:lnTo>
                <a:lnTo>
                  <a:pt x="533" y="0"/>
                </a:lnTo>
                <a:lnTo>
                  <a:pt x="558" y="2"/>
                </a:lnTo>
                <a:lnTo>
                  <a:pt x="583" y="3"/>
                </a:lnTo>
                <a:lnTo>
                  <a:pt x="606" y="5"/>
                </a:lnTo>
                <a:lnTo>
                  <a:pt x="628" y="7"/>
                </a:lnTo>
                <a:lnTo>
                  <a:pt x="651" y="11"/>
                </a:lnTo>
                <a:lnTo>
                  <a:pt x="672" y="14"/>
                </a:lnTo>
                <a:lnTo>
                  <a:pt x="695" y="18"/>
                </a:lnTo>
                <a:lnTo>
                  <a:pt x="714" y="21"/>
                </a:lnTo>
                <a:lnTo>
                  <a:pt x="735" y="25"/>
                </a:lnTo>
                <a:lnTo>
                  <a:pt x="754" y="30"/>
                </a:lnTo>
                <a:lnTo>
                  <a:pt x="773" y="35"/>
                </a:lnTo>
                <a:lnTo>
                  <a:pt x="792" y="41"/>
                </a:lnTo>
                <a:lnTo>
                  <a:pt x="809" y="46"/>
                </a:lnTo>
                <a:lnTo>
                  <a:pt x="826" y="53"/>
                </a:lnTo>
                <a:lnTo>
                  <a:pt x="842" y="59"/>
                </a:lnTo>
                <a:lnTo>
                  <a:pt x="857" y="66"/>
                </a:lnTo>
                <a:lnTo>
                  <a:pt x="872" y="73"/>
                </a:lnTo>
                <a:lnTo>
                  <a:pt x="885" y="80"/>
                </a:lnTo>
                <a:lnTo>
                  <a:pt x="899" y="87"/>
                </a:lnTo>
                <a:lnTo>
                  <a:pt x="910" y="94"/>
                </a:lnTo>
                <a:lnTo>
                  <a:pt x="920" y="102"/>
                </a:lnTo>
                <a:lnTo>
                  <a:pt x="929" y="110"/>
                </a:lnTo>
                <a:lnTo>
                  <a:pt x="939" y="118"/>
                </a:lnTo>
                <a:lnTo>
                  <a:pt x="946" y="126"/>
                </a:lnTo>
                <a:lnTo>
                  <a:pt x="952" y="135"/>
                </a:lnTo>
                <a:lnTo>
                  <a:pt x="958" y="144"/>
                </a:lnTo>
                <a:lnTo>
                  <a:pt x="962" y="153"/>
                </a:lnTo>
                <a:lnTo>
                  <a:pt x="965" y="162"/>
                </a:lnTo>
                <a:lnTo>
                  <a:pt x="967" y="171"/>
                </a:lnTo>
                <a:lnTo>
                  <a:pt x="967" y="180"/>
                </a:lnTo>
                <a:lnTo>
                  <a:pt x="967" y="180"/>
                </a:lnTo>
                <a:lnTo>
                  <a:pt x="967" y="191"/>
                </a:lnTo>
                <a:lnTo>
                  <a:pt x="965" y="200"/>
                </a:lnTo>
                <a:lnTo>
                  <a:pt x="962" y="209"/>
                </a:lnTo>
                <a:lnTo>
                  <a:pt x="958" y="218"/>
                </a:lnTo>
                <a:lnTo>
                  <a:pt x="952" y="226"/>
                </a:lnTo>
                <a:lnTo>
                  <a:pt x="946" y="235"/>
                </a:lnTo>
                <a:lnTo>
                  <a:pt x="939" y="242"/>
                </a:lnTo>
                <a:lnTo>
                  <a:pt x="929" y="251"/>
                </a:lnTo>
                <a:lnTo>
                  <a:pt x="920" y="259"/>
                </a:lnTo>
                <a:lnTo>
                  <a:pt x="910" y="267"/>
                </a:lnTo>
                <a:lnTo>
                  <a:pt x="899" y="275"/>
                </a:lnTo>
                <a:lnTo>
                  <a:pt x="885" y="282"/>
                </a:lnTo>
                <a:lnTo>
                  <a:pt x="872" y="289"/>
                </a:lnTo>
                <a:lnTo>
                  <a:pt x="857" y="296"/>
                </a:lnTo>
                <a:lnTo>
                  <a:pt x="842" y="303"/>
                </a:lnTo>
                <a:lnTo>
                  <a:pt x="826" y="309"/>
                </a:lnTo>
                <a:lnTo>
                  <a:pt x="809" y="316"/>
                </a:lnTo>
                <a:lnTo>
                  <a:pt x="792" y="321"/>
                </a:lnTo>
                <a:lnTo>
                  <a:pt x="773" y="326"/>
                </a:lnTo>
                <a:lnTo>
                  <a:pt x="754" y="332"/>
                </a:lnTo>
                <a:lnTo>
                  <a:pt x="735" y="335"/>
                </a:lnTo>
                <a:lnTo>
                  <a:pt x="714" y="341"/>
                </a:lnTo>
                <a:lnTo>
                  <a:pt x="695" y="344"/>
                </a:lnTo>
                <a:lnTo>
                  <a:pt x="672" y="348"/>
                </a:lnTo>
                <a:lnTo>
                  <a:pt x="651" y="351"/>
                </a:lnTo>
                <a:lnTo>
                  <a:pt x="628" y="353"/>
                </a:lnTo>
                <a:lnTo>
                  <a:pt x="606" y="357"/>
                </a:lnTo>
                <a:lnTo>
                  <a:pt x="583" y="358"/>
                </a:lnTo>
                <a:lnTo>
                  <a:pt x="558" y="360"/>
                </a:lnTo>
                <a:lnTo>
                  <a:pt x="533" y="360"/>
                </a:lnTo>
                <a:lnTo>
                  <a:pt x="508" y="362"/>
                </a:lnTo>
                <a:lnTo>
                  <a:pt x="484" y="362"/>
                </a:lnTo>
                <a:lnTo>
                  <a:pt x="459" y="362"/>
                </a:lnTo>
                <a:lnTo>
                  <a:pt x="434" y="360"/>
                </a:lnTo>
                <a:lnTo>
                  <a:pt x="411" y="360"/>
                </a:lnTo>
                <a:lnTo>
                  <a:pt x="387" y="358"/>
                </a:lnTo>
                <a:lnTo>
                  <a:pt x="364" y="357"/>
                </a:lnTo>
                <a:lnTo>
                  <a:pt x="341" y="353"/>
                </a:lnTo>
                <a:lnTo>
                  <a:pt x="318" y="351"/>
                </a:lnTo>
                <a:lnTo>
                  <a:pt x="295" y="348"/>
                </a:lnTo>
                <a:lnTo>
                  <a:pt x="274" y="344"/>
                </a:lnTo>
                <a:lnTo>
                  <a:pt x="253" y="341"/>
                </a:lnTo>
                <a:lnTo>
                  <a:pt x="234" y="335"/>
                </a:lnTo>
                <a:lnTo>
                  <a:pt x="213" y="332"/>
                </a:lnTo>
                <a:lnTo>
                  <a:pt x="194" y="326"/>
                </a:lnTo>
                <a:lnTo>
                  <a:pt x="177" y="321"/>
                </a:lnTo>
                <a:lnTo>
                  <a:pt x="160" y="316"/>
                </a:lnTo>
                <a:lnTo>
                  <a:pt x="143" y="309"/>
                </a:lnTo>
                <a:lnTo>
                  <a:pt x="126" y="303"/>
                </a:lnTo>
                <a:lnTo>
                  <a:pt x="111" y="296"/>
                </a:lnTo>
                <a:lnTo>
                  <a:pt x="97" y="289"/>
                </a:lnTo>
                <a:lnTo>
                  <a:pt x="84" y="282"/>
                </a:lnTo>
                <a:lnTo>
                  <a:pt x="71" y="275"/>
                </a:lnTo>
                <a:lnTo>
                  <a:pt x="59" y="267"/>
                </a:lnTo>
                <a:lnTo>
                  <a:pt x="48" y="259"/>
                </a:lnTo>
                <a:lnTo>
                  <a:pt x="38" y="251"/>
                </a:lnTo>
                <a:lnTo>
                  <a:pt x="31" y="242"/>
                </a:lnTo>
                <a:lnTo>
                  <a:pt x="23" y="235"/>
                </a:lnTo>
                <a:lnTo>
                  <a:pt x="15" y="226"/>
                </a:lnTo>
                <a:lnTo>
                  <a:pt x="12" y="218"/>
                </a:lnTo>
                <a:lnTo>
                  <a:pt x="6" y="209"/>
                </a:lnTo>
                <a:lnTo>
                  <a:pt x="4" y="200"/>
                </a:lnTo>
                <a:lnTo>
                  <a:pt x="2" y="191"/>
                </a:lnTo>
                <a:lnTo>
                  <a:pt x="0" y="18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" name="Freeform 40"/>
          <p:cNvSpPr>
            <a:spLocks/>
          </p:cNvSpPr>
          <p:nvPr/>
        </p:nvSpPr>
        <p:spPr bwMode="auto">
          <a:xfrm>
            <a:off x="2591475" y="2979226"/>
            <a:ext cx="766762" cy="288925"/>
          </a:xfrm>
          <a:custGeom>
            <a:avLst/>
            <a:gdLst>
              <a:gd name="T0" fmla="*/ 4 w 967"/>
              <a:gd name="T1" fmla="*/ 162 h 362"/>
              <a:gd name="T2" fmla="*/ 15 w 967"/>
              <a:gd name="T3" fmla="*/ 135 h 362"/>
              <a:gd name="T4" fmla="*/ 38 w 967"/>
              <a:gd name="T5" fmla="*/ 110 h 362"/>
              <a:gd name="T6" fmla="*/ 71 w 967"/>
              <a:gd name="T7" fmla="*/ 87 h 362"/>
              <a:gd name="T8" fmla="*/ 111 w 967"/>
              <a:gd name="T9" fmla="*/ 66 h 362"/>
              <a:gd name="T10" fmla="*/ 160 w 967"/>
              <a:gd name="T11" fmla="*/ 46 h 362"/>
              <a:gd name="T12" fmla="*/ 213 w 967"/>
              <a:gd name="T13" fmla="*/ 30 h 362"/>
              <a:gd name="T14" fmla="*/ 274 w 967"/>
              <a:gd name="T15" fmla="*/ 18 h 362"/>
              <a:gd name="T16" fmla="*/ 341 w 967"/>
              <a:gd name="T17" fmla="*/ 7 h 362"/>
              <a:gd name="T18" fmla="*/ 411 w 967"/>
              <a:gd name="T19" fmla="*/ 2 h 362"/>
              <a:gd name="T20" fmla="*/ 484 w 967"/>
              <a:gd name="T21" fmla="*/ 0 h 362"/>
              <a:gd name="T22" fmla="*/ 558 w 967"/>
              <a:gd name="T23" fmla="*/ 2 h 362"/>
              <a:gd name="T24" fmla="*/ 628 w 967"/>
              <a:gd name="T25" fmla="*/ 7 h 362"/>
              <a:gd name="T26" fmla="*/ 695 w 967"/>
              <a:gd name="T27" fmla="*/ 18 h 362"/>
              <a:gd name="T28" fmla="*/ 754 w 967"/>
              <a:gd name="T29" fmla="*/ 30 h 362"/>
              <a:gd name="T30" fmla="*/ 809 w 967"/>
              <a:gd name="T31" fmla="*/ 46 h 362"/>
              <a:gd name="T32" fmla="*/ 857 w 967"/>
              <a:gd name="T33" fmla="*/ 66 h 362"/>
              <a:gd name="T34" fmla="*/ 899 w 967"/>
              <a:gd name="T35" fmla="*/ 87 h 362"/>
              <a:gd name="T36" fmla="*/ 929 w 967"/>
              <a:gd name="T37" fmla="*/ 110 h 362"/>
              <a:gd name="T38" fmla="*/ 952 w 967"/>
              <a:gd name="T39" fmla="*/ 135 h 362"/>
              <a:gd name="T40" fmla="*/ 965 w 967"/>
              <a:gd name="T41" fmla="*/ 162 h 362"/>
              <a:gd name="T42" fmla="*/ 967 w 967"/>
              <a:gd name="T43" fmla="*/ 180 h 362"/>
              <a:gd name="T44" fmla="*/ 962 w 967"/>
              <a:gd name="T45" fmla="*/ 209 h 362"/>
              <a:gd name="T46" fmla="*/ 946 w 967"/>
              <a:gd name="T47" fmla="*/ 235 h 362"/>
              <a:gd name="T48" fmla="*/ 920 w 967"/>
              <a:gd name="T49" fmla="*/ 259 h 362"/>
              <a:gd name="T50" fmla="*/ 885 w 967"/>
              <a:gd name="T51" fmla="*/ 282 h 362"/>
              <a:gd name="T52" fmla="*/ 842 w 967"/>
              <a:gd name="T53" fmla="*/ 303 h 362"/>
              <a:gd name="T54" fmla="*/ 792 w 967"/>
              <a:gd name="T55" fmla="*/ 321 h 362"/>
              <a:gd name="T56" fmla="*/ 735 w 967"/>
              <a:gd name="T57" fmla="*/ 335 h 362"/>
              <a:gd name="T58" fmla="*/ 672 w 967"/>
              <a:gd name="T59" fmla="*/ 348 h 362"/>
              <a:gd name="T60" fmla="*/ 606 w 967"/>
              <a:gd name="T61" fmla="*/ 357 h 362"/>
              <a:gd name="T62" fmla="*/ 533 w 967"/>
              <a:gd name="T63" fmla="*/ 360 h 362"/>
              <a:gd name="T64" fmla="*/ 459 w 967"/>
              <a:gd name="T65" fmla="*/ 362 h 362"/>
              <a:gd name="T66" fmla="*/ 387 w 967"/>
              <a:gd name="T67" fmla="*/ 358 h 362"/>
              <a:gd name="T68" fmla="*/ 318 w 967"/>
              <a:gd name="T69" fmla="*/ 351 h 362"/>
              <a:gd name="T70" fmla="*/ 253 w 967"/>
              <a:gd name="T71" fmla="*/ 341 h 362"/>
              <a:gd name="T72" fmla="*/ 194 w 967"/>
              <a:gd name="T73" fmla="*/ 326 h 362"/>
              <a:gd name="T74" fmla="*/ 143 w 967"/>
              <a:gd name="T75" fmla="*/ 309 h 362"/>
              <a:gd name="T76" fmla="*/ 97 w 967"/>
              <a:gd name="T77" fmla="*/ 289 h 362"/>
              <a:gd name="T78" fmla="*/ 59 w 967"/>
              <a:gd name="T79" fmla="*/ 267 h 362"/>
              <a:gd name="T80" fmla="*/ 31 w 967"/>
              <a:gd name="T81" fmla="*/ 242 h 362"/>
              <a:gd name="T82" fmla="*/ 12 w 967"/>
              <a:gd name="T83" fmla="*/ 218 h 362"/>
              <a:gd name="T84" fmla="*/ 2 w 967"/>
              <a:gd name="T85" fmla="*/ 191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67" h="362">
                <a:moveTo>
                  <a:pt x="0" y="180"/>
                </a:moveTo>
                <a:lnTo>
                  <a:pt x="2" y="171"/>
                </a:lnTo>
                <a:lnTo>
                  <a:pt x="4" y="162"/>
                </a:lnTo>
                <a:lnTo>
                  <a:pt x="6" y="153"/>
                </a:lnTo>
                <a:lnTo>
                  <a:pt x="12" y="144"/>
                </a:lnTo>
                <a:lnTo>
                  <a:pt x="15" y="135"/>
                </a:lnTo>
                <a:lnTo>
                  <a:pt x="23" y="126"/>
                </a:lnTo>
                <a:lnTo>
                  <a:pt x="31" y="118"/>
                </a:lnTo>
                <a:lnTo>
                  <a:pt x="38" y="110"/>
                </a:lnTo>
                <a:lnTo>
                  <a:pt x="48" y="102"/>
                </a:lnTo>
                <a:lnTo>
                  <a:pt x="59" y="94"/>
                </a:lnTo>
                <a:lnTo>
                  <a:pt x="71" y="87"/>
                </a:lnTo>
                <a:lnTo>
                  <a:pt x="84" y="80"/>
                </a:lnTo>
                <a:lnTo>
                  <a:pt x="97" y="73"/>
                </a:lnTo>
                <a:lnTo>
                  <a:pt x="111" y="66"/>
                </a:lnTo>
                <a:lnTo>
                  <a:pt x="126" y="59"/>
                </a:lnTo>
                <a:lnTo>
                  <a:pt x="143" y="53"/>
                </a:lnTo>
                <a:lnTo>
                  <a:pt x="160" y="46"/>
                </a:lnTo>
                <a:lnTo>
                  <a:pt x="177" y="41"/>
                </a:lnTo>
                <a:lnTo>
                  <a:pt x="194" y="35"/>
                </a:lnTo>
                <a:lnTo>
                  <a:pt x="213" y="30"/>
                </a:lnTo>
                <a:lnTo>
                  <a:pt x="234" y="25"/>
                </a:lnTo>
                <a:lnTo>
                  <a:pt x="253" y="21"/>
                </a:lnTo>
                <a:lnTo>
                  <a:pt x="274" y="18"/>
                </a:lnTo>
                <a:lnTo>
                  <a:pt x="295" y="14"/>
                </a:lnTo>
                <a:lnTo>
                  <a:pt x="318" y="11"/>
                </a:lnTo>
                <a:lnTo>
                  <a:pt x="341" y="7"/>
                </a:lnTo>
                <a:lnTo>
                  <a:pt x="364" y="5"/>
                </a:lnTo>
                <a:lnTo>
                  <a:pt x="387" y="3"/>
                </a:lnTo>
                <a:lnTo>
                  <a:pt x="411" y="2"/>
                </a:lnTo>
                <a:lnTo>
                  <a:pt x="434" y="0"/>
                </a:lnTo>
                <a:lnTo>
                  <a:pt x="459" y="0"/>
                </a:lnTo>
                <a:lnTo>
                  <a:pt x="484" y="0"/>
                </a:lnTo>
                <a:lnTo>
                  <a:pt x="508" y="0"/>
                </a:lnTo>
                <a:lnTo>
                  <a:pt x="533" y="0"/>
                </a:lnTo>
                <a:lnTo>
                  <a:pt x="558" y="2"/>
                </a:lnTo>
                <a:lnTo>
                  <a:pt x="583" y="3"/>
                </a:lnTo>
                <a:lnTo>
                  <a:pt x="606" y="5"/>
                </a:lnTo>
                <a:lnTo>
                  <a:pt x="628" y="7"/>
                </a:lnTo>
                <a:lnTo>
                  <a:pt x="651" y="11"/>
                </a:lnTo>
                <a:lnTo>
                  <a:pt x="672" y="14"/>
                </a:lnTo>
                <a:lnTo>
                  <a:pt x="695" y="18"/>
                </a:lnTo>
                <a:lnTo>
                  <a:pt x="714" y="21"/>
                </a:lnTo>
                <a:lnTo>
                  <a:pt x="735" y="25"/>
                </a:lnTo>
                <a:lnTo>
                  <a:pt x="754" y="30"/>
                </a:lnTo>
                <a:lnTo>
                  <a:pt x="773" y="35"/>
                </a:lnTo>
                <a:lnTo>
                  <a:pt x="792" y="41"/>
                </a:lnTo>
                <a:lnTo>
                  <a:pt x="809" y="46"/>
                </a:lnTo>
                <a:lnTo>
                  <a:pt x="826" y="53"/>
                </a:lnTo>
                <a:lnTo>
                  <a:pt x="842" y="59"/>
                </a:lnTo>
                <a:lnTo>
                  <a:pt x="857" y="66"/>
                </a:lnTo>
                <a:lnTo>
                  <a:pt x="872" y="73"/>
                </a:lnTo>
                <a:lnTo>
                  <a:pt x="885" y="80"/>
                </a:lnTo>
                <a:lnTo>
                  <a:pt x="899" y="87"/>
                </a:lnTo>
                <a:lnTo>
                  <a:pt x="910" y="94"/>
                </a:lnTo>
                <a:lnTo>
                  <a:pt x="920" y="102"/>
                </a:lnTo>
                <a:lnTo>
                  <a:pt x="929" y="110"/>
                </a:lnTo>
                <a:lnTo>
                  <a:pt x="939" y="118"/>
                </a:lnTo>
                <a:lnTo>
                  <a:pt x="946" y="126"/>
                </a:lnTo>
                <a:lnTo>
                  <a:pt x="952" y="135"/>
                </a:lnTo>
                <a:lnTo>
                  <a:pt x="958" y="144"/>
                </a:lnTo>
                <a:lnTo>
                  <a:pt x="962" y="153"/>
                </a:lnTo>
                <a:lnTo>
                  <a:pt x="965" y="162"/>
                </a:lnTo>
                <a:lnTo>
                  <a:pt x="967" y="171"/>
                </a:lnTo>
                <a:lnTo>
                  <a:pt x="967" y="180"/>
                </a:lnTo>
                <a:lnTo>
                  <a:pt x="967" y="180"/>
                </a:lnTo>
                <a:lnTo>
                  <a:pt x="967" y="191"/>
                </a:lnTo>
                <a:lnTo>
                  <a:pt x="965" y="200"/>
                </a:lnTo>
                <a:lnTo>
                  <a:pt x="962" y="209"/>
                </a:lnTo>
                <a:lnTo>
                  <a:pt x="958" y="218"/>
                </a:lnTo>
                <a:lnTo>
                  <a:pt x="952" y="226"/>
                </a:lnTo>
                <a:lnTo>
                  <a:pt x="946" y="235"/>
                </a:lnTo>
                <a:lnTo>
                  <a:pt x="939" y="242"/>
                </a:lnTo>
                <a:lnTo>
                  <a:pt x="929" y="251"/>
                </a:lnTo>
                <a:lnTo>
                  <a:pt x="920" y="259"/>
                </a:lnTo>
                <a:lnTo>
                  <a:pt x="910" y="267"/>
                </a:lnTo>
                <a:lnTo>
                  <a:pt x="899" y="275"/>
                </a:lnTo>
                <a:lnTo>
                  <a:pt x="885" y="282"/>
                </a:lnTo>
                <a:lnTo>
                  <a:pt x="872" y="289"/>
                </a:lnTo>
                <a:lnTo>
                  <a:pt x="857" y="296"/>
                </a:lnTo>
                <a:lnTo>
                  <a:pt x="842" y="303"/>
                </a:lnTo>
                <a:lnTo>
                  <a:pt x="826" y="309"/>
                </a:lnTo>
                <a:lnTo>
                  <a:pt x="809" y="316"/>
                </a:lnTo>
                <a:lnTo>
                  <a:pt x="792" y="321"/>
                </a:lnTo>
                <a:lnTo>
                  <a:pt x="773" y="326"/>
                </a:lnTo>
                <a:lnTo>
                  <a:pt x="754" y="332"/>
                </a:lnTo>
                <a:lnTo>
                  <a:pt x="735" y="335"/>
                </a:lnTo>
                <a:lnTo>
                  <a:pt x="714" y="341"/>
                </a:lnTo>
                <a:lnTo>
                  <a:pt x="695" y="344"/>
                </a:lnTo>
                <a:lnTo>
                  <a:pt x="672" y="348"/>
                </a:lnTo>
                <a:lnTo>
                  <a:pt x="651" y="351"/>
                </a:lnTo>
                <a:lnTo>
                  <a:pt x="628" y="353"/>
                </a:lnTo>
                <a:lnTo>
                  <a:pt x="606" y="357"/>
                </a:lnTo>
                <a:lnTo>
                  <a:pt x="583" y="358"/>
                </a:lnTo>
                <a:lnTo>
                  <a:pt x="558" y="360"/>
                </a:lnTo>
                <a:lnTo>
                  <a:pt x="533" y="360"/>
                </a:lnTo>
                <a:lnTo>
                  <a:pt x="508" y="362"/>
                </a:lnTo>
                <a:lnTo>
                  <a:pt x="484" y="362"/>
                </a:lnTo>
                <a:lnTo>
                  <a:pt x="459" y="362"/>
                </a:lnTo>
                <a:lnTo>
                  <a:pt x="434" y="360"/>
                </a:lnTo>
                <a:lnTo>
                  <a:pt x="411" y="360"/>
                </a:lnTo>
                <a:lnTo>
                  <a:pt x="387" y="358"/>
                </a:lnTo>
                <a:lnTo>
                  <a:pt x="364" y="357"/>
                </a:lnTo>
                <a:lnTo>
                  <a:pt x="341" y="353"/>
                </a:lnTo>
                <a:lnTo>
                  <a:pt x="318" y="351"/>
                </a:lnTo>
                <a:lnTo>
                  <a:pt x="295" y="348"/>
                </a:lnTo>
                <a:lnTo>
                  <a:pt x="274" y="344"/>
                </a:lnTo>
                <a:lnTo>
                  <a:pt x="253" y="341"/>
                </a:lnTo>
                <a:lnTo>
                  <a:pt x="234" y="335"/>
                </a:lnTo>
                <a:lnTo>
                  <a:pt x="213" y="332"/>
                </a:lnTo>
                <a:lnTo>
                  <a:pt x="194" y="326"/>
                </a:lnTo>
                <a:lnTo>
                  <a:pt x="177" y="321"/>
                </a:lnTo>
                <a:lnTo>
                  <a:pt x="160" y="316"/>
                </a:lnTo>
                <a:lnTo>
                  <a:pt x="143" y="309"/>
                </a:lnTo>
                <a:lnTo>
                  <a:pt x="126" y="303"/>
                </a:lnTo>
                <a:lnTo>
                  <a:pt x="111" y="296"/>
                </a:lnTo>
                <a:lnTo>
                  <a:pt x="97" y="289"/>
                </a:lnTo>
                <a:lnTo>
                  <a:pt x="84" y="282"/>
                </a:lnTo>
                <a:lnTo>
                  <a:pt x="71" y="275"/>
                </a:lnTo>
                <a:lnTo>
                  <a:pt x="59" y="267"/>
                </a:lnTo>
                <a:lnTo>
                  <a:pt x="48" y="259"/>
                </a:lnTo>
                <a:lnTo>
                  <a:pt x="38" y="251"/>
                </a:lnTo>
                <a:lnTo>
                  <a:pt x="31" y="242"/>
                </a:lnTo>
                <a:lnTo>
                  <a:pt x="23" y="235"/>
                </a:lnTo>
                <a:lnTo>
                  <a:pt x="15" y="226"/>
                </a:lnTo>
                <a:lnTo>
                  <a:pt x="12" y="218"/>
                </a:lnTo>
                <a:lnTo>
                  <a:pt x="6" y="209"/>
                </a:lnTo>
                <a:lnTo>
                  <a:pt x="4" y="200"/>
                </a:lnTo>
                <a:lnTo>
                  <a:pt x="2" y="191"/>
                </a:lnTo>
                <a:lnTo>
                  <a:pt x="0" y="18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Rectangle 41"/>
          <p:cNvSpPr>
            <a:spLocks noChangeArrowheads="1"/>
          </p:cNvSpPr>
          <p:nvPr/>
        </p:nvSpPr>
        <p:spPr bwMode="auto">
          <a:xfrm>
            <a:off x="2804200" y="3023676"/>
            <a:ext cx="33502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Arial" charset="0"/>
              </a:rPr>
              <a:t>addr</a:t>
            </a:r>
            <a:endParaRPr lang="en-US" altLang="en-US"/>
          </a:p>
        </p:txBody>
      </p:sp>
      <p:sp>
        <p:nvSpPr>
          <p:cNvPr id="38" name="Freeform 42"/>
          <p:cNvSpPr>
            <a:spLocks/>
          </p:cNvSpPr>
          <p:nvPr/>
        </p:nvSpPr>
        <p:spPr bwMode="auto">
          <a:xfrm>
            <a:off x="3934500" y="2452176"/>
            <a:ext cx="766762" cy="288925"/>
          </a:xfrm>
          <a:custGeom>
            <a:avLst/>
            <a:gdLst>
              <a:gd name="T0" fmla="*/ 3 w 967"/>
              <a:gd name="T1" fmla="*/ 164 h 364"/>
              <a:gd name="T2" fmla="*/ 15 w 967"/>
              <a:gd name="T3" fmla="*/ 136 h 364"/>
              <a:gd name="T4" fmla="*/ 38 w 967"/>
              <a:gd name="T5" fmla="*/ 111 h 364"/>
              <a:gd name="T6" fmla="*/ 70 w 967"/>
              <a:gd name="T7" fmla="*/ 88 h 364"/>
              <a:gd name="T8" fmla="*/ 110 w 967"/>
              <a:gd name="T9" fmla="*/ 66 h 364"/>
              <a:gd name="T10" fmla="*/ 159 w 967"/>
              <a:gd name="T11" fmla="*/ 48 h 364"/>
              <a:gd name="T12" fmla="*/ 213 w 967"/>
              <a:gd name="T13" fmla="*/ 32 h 364"/>
              <a:gd name="T14" fmla="*/ 274 w 967"/>
              <a:gd name="T15" fmla="*/ 18 h 364"/>
              <a:gd name="T16" fmla="*/ 340 w 967"/>
              <a:gd name="T17" fmla="*/ 9 h 364"/>
              <a:gd name="T18" fmla="*/ 411 w 967"/>
              <a:gd name="T19" fmla="*/ 2 h 364"/>
              <a:gd name="T20" fmla="*/ 483 w 967"/>
              <a:gd name="T21" fmla="*/ 0 h 364"/>
              <a:gd name="T22" fmla="*/ 557 w 967"/>
              <a:gd name="T23" fmla="*/ 2 h 364"/>
              <a:gd name="T24" fmla="*/ 628 w 967"/>
              <a:gd name="T25" fmla="*/ 9 h 364"/>
              <a:gd name="T26" fmla="*/ 694 w 967"/>
              <a:gd name="T27" fmla="*/ 18 h 364"/>
              <a:gd name="T28" fmla="*/ 753 w 967"/>
              <a:gd name="T29" fmla="*/ 32 h 364"/>
              <a:gd name="T30" fmla="*/ 809 w 967"/>
              <a:gd name="T31" fmla="*/ 48 h 364"/>
              <a:gd name="T32" fmla="*/ 856 w 967"/>
              <a:gd name="T33" fmla="*/ 66 h 364"/>
              <a:gd name="T34" fmla="*/ 898 w 967"/>
              <a:gd name="T35" fmla="*/ 88 h 364"/>
              <a:gd name="T36" fmla="*/ 928 w 967"/>
              <a:gd name="T37" fmla="*/ 111 h 364"/>
              <a:gd name="T38" fmla="*/ 951 w 967"/>
              <a:gd name="T39" fmla="*/ 136 h 364"/>
              <a:gd name="T40" fmla="*/ 965 w 967"/>
              <a:gd name="T41" fmla="*/ 163 h 364"/>
              <a:gd name="T42" fmla="*/ 967 w 967"/>
              <a:gd name="T43" fmla="*/ 182 h 364"/>
              <a:gd name="T44" fmla="*/ 961 w 967"/>
              <a:gd name="T45" fmla="*/ 209 h 364"/>
              <a:gd name="T46" fmla="*/ 946 w 967"/>
              <a:gd name="T47" fmla="*/ 236 h 364"/>
              <a:gd name="T48" fmla="*/ 919 w 967"/>
              <a:gd name="T49" fmla="*/ 261 h 364"/>
              <a:gd name="T50" fmla="*/ 885 w 967"/>
              <a:gd name="T51" fmla="*/ 284 h 364"/>
              <a:gd name="T52" fmla="*/ 841 w 967"/>
              <a:gd name="T53" fmla="*/ 304 h 364"/>
              <a:gd name="T54" fmla="*/ 791 w 967"/>
              <a:gd name="T55" fmla="*/ 321 h 364"/>
              <a:gd name="T56" fmla="*/ 734 w 967"/>
              <a:gd name="T57" fmla="*/ 337 h 364"/>
              <a:gd name="T58" fmla="*/ 671 w 967"/>
              <a:gd name="T59" fmla="*/ 350 h 364"/>
              <a:gd name="T60" fmla="*/ 605 w 967"/>
              <a:gd name="T61" fmla="*/ 357 h 364"/>
              <a:gd name="T62" fmla="*/ 533 w 967"/>
              <a:gd name="T63" fmla="*/ 362 h 364"/>
              <a:gd name="T64" fmla="*/ 458 w 967"/>
              <a:gd name="T65" fmla="*/ 362 h 364"/>
              <a:gd name="T66" fmla="*/ 386 w 967"/>
              <a:gd name="T67" fmla="*/ 359 h 364"/>
              <a:gd name="T68" fmla="*/ 317 w 967"/>
              <a:gd name="T69" fmla="*/ 352 h 364"/>
              <a:gd name="T70" fmla="*/ 253 w 967"/>
              <a:gd name="T71" fmla="*/ 341 h 364"/>
              <a:gd name="T72" fmla="*/ 194 w 967"/>
              <a:gd name="T73" fmla="*/ 327 h 364"/>
              <a:gd name="T74" fmla="*/ 142 w 967"/>
              <a:gd name="T75" fmla="*/ 311 h 364"/>
              <a:gd name="T76" fmla="*/ 97 w 967"/>
              <a:gd name="T77" fmla="*/ 291 h 364"/>
              <a:gd name="T78" fmla="*/ 59 w 967"/>
              <a:gd name="T79" fmla="*/ 268 h 364"/>
              <a:gd name="T80" fmla="*/ 30 w 967"/>
              <a:gd name="T81" fmla="*/ 245 h 364"/>
              <a:gd name="T82" fmla="*/ 11 w 967"/>
              <a:gd name="T83" fmla="*/ 218 h 364"/>
              <a:gd name="T84" fmla="*/ 1 w 967"/>
              <a:gd name="T85" fmla="*/ 191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67" h="364">
                <a:moveTo>
                  <a:pt x="0" y="182"/>
                </a:moveTo>
                <a:lnTo>
                  <a:pt x="1" y="173"/>
                </a:lnTo>
                <a:lnTo>
                  <a:pt x="3" y="164"/>
                </a:lnTo>
                <a:lnTo>
                  <a:pt x="5" y="154"/>
                </a:lnTo>
                <a:lnTo>
                  <a:pt x="11" y="145"/>
                </a:lnTo>
                <a:lnTo>
                  <a:pt x="15" y="136"/>
                </a:lnTo>
                <a:lnTo>
                  <a:pt x="22" y="129"/>
                </a:lnTo>
                <a:lnTo>
                  <a:pt x="30" y="120"/>
                </a:lnTo>
                <a:lnTo>
                  <a:pt x="38" y="111"/>
                </a:lnTo>
                <a:lnTo>
                  <a:pt x="47" y="104"/>
                </a:lnTo>
                <a:lnTo>
                  <a:pt x="59" y="95"/>
                </a:lnTo>
                <a:lnTo>
                  <a:pt x="70" y="88"/>
                </a:lnTo>
                <a:lnTo>
                  <a:pt x="83" y="80"/>
                </a:lnTo>
                <a:lnTo>
                  <a:pt x="97" y="73"/>
                </a:lnTo>
                <a:lnTo>
                  <a:pt x="110" y="66"/>
                </a:lnTo>
                <a:lnTo>
                  <a:pt x="125" y="61"/>
                </a:lnTo>
                <a:lnTo>
                  <a:pt x="142" y="54"/>
                </a:lnTo>
                <a:lnTo>
                  <a:pt x="159" y="48"/>
                </a:lnTo>
                <a:lnTo>
                  <a:pt x="177" y="41"/>
                </a:lnTo>
                <a:lnTo>
                  <a:pt x="194" y="36"/>
                </a:lnTo>
                <a:lnTo>
                  <a:pt x="213" y="32"/>
                </a:lnTo>
                <a:lnTo>
                  <a:pt x="234" y="27"/>
                </a:lnTo>
                <a:lnTo>
                  <a:pt x="253" y="23"/>
                </a:lnTo>
                <a:lnTo>
                  <a:pt x="274" y="18"/>
                </a:lnTo>
                <a:lnTo>
                  <a:pt x="295" y="14"/>
                </a:lnTo>
                <a:lnTo>
                  <a:pt x="317" y="11"/>
                </a:lnTo>
                <a:lnTo>
                  <a:pt x="340" y="9"/>
                </a:lnTo>
                <a:lnTo>
                  <a:pt x="363" y="6"/>
                </a:lnTo>
                <a:lnTo>
                  <a:pt x="386" y="4"/>
                </a:lnTo>
                <a:lnTo>
                  <a:pt x="411" y="2"/>
                </a:lnTo>
                <a:lnTo>
                  <a:pt x="434" y="2"/>
                </a:lnTo>
                <a:lnTo>
                  <a:pt x="458" y="0"/>
                </a:lnTo>
                <a:lnTo>
                  <a:pt x="483" y="0"/>
                </a:lnTo>
                <a:lnTo>
                  <a:pt x="508" y="0"/>
                </a:lnTo>
                <a:lnTo>
                  <a:pt x="533" y="2"/>
                </a:lnTo>
                <a:lnTo>
                  <a:pt x="557" y="2"/>
                </a:lnTo>
                <a:lnTo>
                  <a:pt x="582" y="4"/>
                </a:lnTo>
                <a:lnTo>
                  <a:pt x="605" y="6"/>
                </a:lnTo>
                <a:lnTo>
                  <a:pt x="628" y="9"/>
                </a:lnTo>
                <a:lnTo>
                  <a:pt x="651" y="11"/>
                </a:lnTo>
                <a:lnTo>
                  <a:pt x="671" y="14"/>
                </a:lnTo>
                <a:lnTo>
                  <a:pt x="694" y="18"/>
                </a:lnTo>
                <a:lnTo>
                  <a:pt x="713" y="23"/>
                </a:lnTo>
                <a:lnTo>
                  <a:pt x="734" y="27"/>
                </a:lnTo>
                <a:lnTo>
                  <a:pt x="753" y="32"/>
                </a:lnTo>
                <a:lnTo>
                  <a:pt x="772" y="36"/>
                </a:lnTo>
                <a:lnTo>
                  <a:pt x="791" y="41"/>
                </a:lnTo>
                <a:lnTo>
                  <a:pt x="809" y="48"/>
                </a:lnTo>
                <a:lnTo>
                  <a:pt x="826" y="54"/>
                </a:lnTo>
                <a:lnTo>
                  <a:pt x="841" y="61"/>
                </a:lnTo>
                <a:lnTo>
                  <a:pt x="856" y="66"/>
                </a:lnTo>
                <a:lnTo>
                  <a:pt x="871" y="73"/>
                </a:lnTo>
                <a:lnTo>
                  <a:pt x="885" y="80"/>
                </a:lnTo>
                <a:lnTo>
                  <a:pt x="898" y="88"/>
                </a:lnTo>
                <a:lnTo>
                  <a:pt x="909" y="95"/>
                </a:lnTo>
                <a:lnTo>
                  <a:pt x="919" y="104"/>
                </a:lnTo>
                <a:lnTo>
                  <a:pt x="928" y="111"/>
                </a:lnTo>
                <a:lnTo>
                  <a:pt x="938" y="120"/>
                </a:lnTo>
                <a:lnTo>
                  <a:pt x="946" y="129"/>
                </a:lnTo>
                <a:lnTo>
                  <a:pt x="951" y="136"/>
                </a:lnTo>
                <a:lnTo>
                  <a:pt x="957" y="145"/>
                </a:lnTo>
                <a:lnTo>
                  <a:pt x="961" y="154"/>
                </a:lnTo>
                <a:lnTo>
                  <a:pt x="965" y="163"/>
                </a:lnTo>
                <a:lnTo>
                  <a:pt x="967" y="173"/>
                </a:lnTo>
                <a:lnTo>
                  <a:pt x="967" y="182"/>
                </a:lnTo>
                <a:lnTo>
                  <a:pt x="967" y="182"/>
                </a:lnTo>
                <a:lnTo>
                  <a:pt x="967" y="191"/>
                </a:lnTo>
                <a:lnTo>
                  <a:pt x="965" y="200"/>
                </a:lnTo>
                <a:lnTo>
                  <a:pt x="961" y="209"/>
                </a:lnTo>
                <a:lnTo>
                  <a:pt x="957" y="218"/>
                </a:lnTo>
                <a:lnTo>
                  <a:pt x="951" y="227"/>
                </a:lnTo>
                <a:lnTo>
                  <a:pt x="946" y="236"/>
                </a:lnTo>
                <a:lnTo>
                  <a:pt x="938" y="245"/>
                </a:lnTo>
                <a:lnTo>
                  <a:pt x="928" y="252"/>
                </a:lnTo>
                <a:lnTo>
                  <a:pt x="919" y="261"/>
                </a:lnTo>
                <a:lnTo>
                  <a:pt x="909" y="268"/>
                </a:lnTo>
                <a:lnTo>
                  <a:pt x="898" y="277"/>
                </a:lnTo>
                <a:lnTo>
                  <a:pt x="885" y="284"/>
                </a:lnTo>
                <a:lnTo>
                  <a:pt x="871" y="291"/>
                </a:lnTo>
                <a:lnTo>
                  <a:pt x="856" y="298"/>
                </a:lnTo>
                <a:lnTo>
                  <a:pt x="841" y="304"/>
                </a:lnTo>
                <a:lnTo>
                  <a:pt x="826" y="311"/>
                </a:lnTo>
                <a:lnTo>
                  <a:pt x="809" y="316"/>
                </a:lnTo>
                <a:lnTo>
                  <a:pt x="791" y="321"/>
                </a:lnTo>
                <a:lnTo>
                  <a:pt x="772" y="327"/>
                </a:lnTo>
                <a:lnTo>
                  <a:pt x="753" y="332"/>
                </a:lnTo>
                <a:lnTo>
                  <a:pt x="734" y="337"/>
                </a:lnTo>
                <a:lnTo>
                  <a:pt x="713" y="341"/>
                </a:lnTo>
                <a:lnTo>
                  <a:pt x="694" y="345"/>
                </a:lnTo>
                <a:lnTo>
                  <a:pt x="671" y="350"/>
                </a:lnTo>
                <a:lnTo>
                  <a:pt x="651" y="352"/>
                </a:lnTo>
                <a:lnTo>
                  <a:pt x="628" y="355"/>
                </a:lnTo>
                <a:lnTo>
                  <a:pt x="605" y="357"/>
                </a:lnTo>
                <a:lnTo>
                  <a:pt x="582" y="359"/>
                </a:lnTo>
                <a:lnTo>
                  <a:pt x="557" y="361"/>
                </a:lnTo>
                <a:lnTo>
                  <a:pt x="533" y="362"/>
                </a:lnTo>
                <a:lnTo>
                  <a:pt x="508" y="362"/>
                </a:lnTo>
                <a:lnTo>
                  <a:pt x="483" y="364"/>
                </a:lnTo>
                <a:lnTo>
                  <a:pt x="458" y="362"/>
                </a:lnTo>
                <a:lnTo>
                  <a:pt x="434" y="362"/>
                </a:lnTo>
                <a:lnTo>
                  <a:pt x="411" y="361"/>
                </a:lnTo>
                <a:lnTo>
                  <a:pt x="386" y="359"/>
                </a:lnTo>
                <a:lnTo>
                  <a:pt x="363" y="357"/>
                </a:lnTo>
                <a:lnTo>
                  <a:pt x="340" y="355"/>
                </a:lnTo>
                <a:lnTo>
                  <a:pt x="317" y="352"/>
                </a:lnTo>
                <a:lnTo>
                  <a:pt x="295" y="350"/>
                </a:lnTo>
                <a:lnTo>
                  <a:pt x="274" y="345"/>
                </a:lnTo>
                <a:lnTo>
                  <a:pt x="253" y="341"/>
                </a:lnTo>
                <a:lnTo>
                  <a:pt x="234" y="337"/>
                </a:lnTo>
                <a:lnTo>
                  <a:pt x="213" y="332"/>
                </a:lnTo>
                <a:lnTo>
                  <a:pt x="194" y="327"/>
                </a:lnTo>
                <a:lnTo>
                  <a:pt x="177" y="321"/>
                </a:lnTo>
                <a:lnTo>
                  <a:pt x="159" y="316"/>
                </a:lnTo>
                <a:lnTo>
                  <a:pt x="142" y="311"/>
                </a:lnTo>
                <a:lnTo>
                  <a:pt x="125" y="304"/>
                </a:lnTo>
                <a:lnTo>
                  <a:pt x="110" y="298"/>
                </a:lnTo>
                <a:lnTo>
                  <a:pt x="97" y="291"/>
                </a:lnTo>
                <a:lnTo>
                  <a:pt x="83" y="284"/>
                </a:lnTo>
                <a:lnTo>
                  <a:pt x="70" y="277"/>
                </a:lnTo>
                <a:lnTo>
                  <a:pt x="59" y="268"/>
                </a:lnTo>
                <a:lnTo>
                  <a:pt x="47" y="261"/>
                </a:lnTo>
                <a:lnTo>
                  <a:pt x="38" y="252"/>
                </a:lnTo>
                <a:lnTo>
                  <a:pt x="30" y="245"/>
                </a:lnTo>
                <a:lnTo>
                  <a:pt x="22" y="236"/>
                </a:lnTo>
                <a:lnTo>
                  <a:pt x="15" y="227"/>
                </a:lnTo>
                <a:lnTo>
                  <a:pt x="11" y="218"/>
                </a:lnTo>
                <a:lnTo>
                  <a:pt x="5" y="209"/>
                </a:lnTo>
                <a:lnTo>
                  <a:pt x="3" y="200"/>
                </a:lnTo>
                <a:lnTo>
                  <a:pt x="1" y="191"/>
                </a:lnTo>
                <a:lnTo>
                  <a:pt x="0" y="182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Freeform 43"/>
          <p:cNvSpPr>
            <a:spLocks/>
          </p:cNvSpPr>
          <p:nvPr/>
        </p:nvSpPr>
        <p:spPr bwMode="auto">
          <a:xfrm>
            <a:off x="3934500" y="2452176"/>
            <a:ext cx="766762" cy="288925"/>
          </a:xfrm>
          <a:custGeom>
            <a:avLst/>
            <a:gdLst>
              <a:gd name="T0" fmla="*/ 3 w 967"/>
              <a:gd name="T1" fmla="*/ 164 h 364"/>
              <a:gd name="T2" fmla="*/ 15 w 967"/>
              <a:gd name="T3" fmla="*/ 136 h 364"/>
              <a:gd name="T4" fmla="*/ 38 w 967"/>
              <a:gd name="T5" fmla="*/ 111 h 364"/>
              <a:gd name="T6" fmla="*/ 70 w 967"/>
              <a:gd name="T7" fmla="*/ 88 h 364"/>
              <a:gd name="T8" fmla="*/ 110 w 967"/>
              <a:gd name="T9" fmla="*/ 66 h 364"/>
              <a:gd name="T10" fmla="*/ 159 w 967"/>
              <a:gd name="T11" fmla="*/ 48 h 364"/>
              <a:gd name="T12" fmla="*/ 213 w 967"/>
              <a:gd name="T13" fmla="*/ 32 h 364"/>
              <a:gd name="T14" fmla="*/ 274 w 967"/>
              <a:gd name="T15" fmla="*/ 18 h 364"/>
              <a:gd name="T16" fmla="*/ 340 w 967"/>
              <a:gd name="T17" fmla="*/ 9 h 364"/>
              <a:gd name="T18" fmla="*/ 411 w 967"/>
              <a:gd name="T19" fmla="*/ 2 h 364"/>
              <a:gd name="T20" fmla="*/ 483 w 967"/>
              <a:gd name="T21" fmla="*/ 0 h 364"/>
              <a:gd name="T22" fmla="*/ 557 w 967"/>
              <a:gd name="T23" fmla="*/ 2 h 364"/>
              <a:gd name="T24" fmla="*/ 628 w 967"/>
              <a:gd name="T25" fmla="*/ 9 h 364"/>
              <a:gd name="T26" fmla="*/ 694 w 967"/>
              <a:gd name="T27" fmla="*/ 18 h 364"/>
              <a:gd name="T28" fmla="*/ 753 w 967"/>
              <a:gd name="T29" fmla="*/ 32 h 364"/>
              <a:gd name="T30" fmla="*/ 809 w 967"/>
              <a:gd name="T31" fmla="*/ 48 h 364"/>
              <a:gd name="T32" fmla="*/ 856 w 967"/>
              <a:gd name="T33" fmla="*/ 66 h 364"/>
              <a:gd name="T34" fmla="*/ 898 w 967"/>
              <a:gd name="T35" fmla="*/ 88 h 364"/>
              <a:gd name="T36" fmla="*/ 928 w 967"/>
              <a:gd name="T37" fmla="*/ 111 h 364"/>
              <a:gd name="T38" fmla="*/ 951 w 967"/>
              <a:gd name="T39" fmla="*/ 136 h 364"/>
              <a:gd name="T40" fmla="*/ 965 w 967"/>
              <a:gd name="T41" fmla="*/ 163 h 364"/>
              <a:gd name="T42" fmla="*/ 967 w 967"/>
              <a:gd name="T43" fmla="*/ 182 h 364"/>
              <a:gd name="T44" fmla="*/ 961 w 967"/>
              <a:gd name="T45" fmla="*/ 209 h 364"/>
              <a:gd name="T46" fmla="*/ 946 w 967"/>
              <a:gd name="T47" fmla="*/ 236 h 364"/>
              <a:gd name="T48" fmla="*/ 919 w 967"/>
              <a:gd name="T49" fmla="*/ 261 h 364"/>
              <a:gd name="T50" fmla="*/ 885 w 967"/>
              <a:gd name="T51" fmla="*/ 284 h 364"/>
              <a:gd name="T52" fmla="*/ 841 w 967"/>
              <a:gd name="T53" fmla="*/ 304 h 364"/>
              <a:gd name="T54" fmla="*/ 791 w 967"/>
              <a:gd name="T55" fmla="*/ 321 h 364"/>
              <a:gd name="T56" fmla="*/ 734 w 967"/>
              <a:gd name="T57" fmla="*/ 337 h 364"/>
              <a:gd name="T58" fmla="*/ 671 w 967"/>
              <a:gd name="T59" fmla="*/ 350 h 364"/>
              <a:gd name="T60" fmla="*/ 605 w 967"/>
              <a:gd name="T61" fmla="*/ 357 h 364"/>
              <a:gd name="T62" fmla="*/ 533 w 967"/>
              <a:gd name="T63" fmla="*/ 362 h 364"/>
              <a:gd name="T64" fmla="*/ 458 w 967"/>
              <a:gd name="T65" fmla="*/ 362 h 364"/>
              <a:gd name="T66" fmla="*/ 386 w 967"/>
              <a:gd name="T67" fmla="*/ 359 h 364"/>
              <a:gd name="T68" fmla="*/ 317 w 967"/>
              <a:gd name="T69" fmla="*/ 352 h 364"/>
              <a:gd name="T70" fmla="*/ 253 w 967"/>
              <a:gd name="T71" fmla="*/ 341 h 364"/>
              <a:gd name="T72" fmla="*/ 194 w 967"/>
              <a:gd name="T73" fmla="*/ 327 h 364"/>
              <a:gd name="T74" fmla="*/ 142 w 967"/>
              <a:gd name="T75" fmla="*/ 311 h 364"/>
              <a:gd name="T76" fmla="*/ 97 w 967"/>
              <a:gd name="T77" fmla="*/ 291 h 364"/>
              <a:gd name="T78" fmla="*/ 59 w 967"/>
              <a:gd name="T79" fmla="*/ 268 h 364"/>
              <a:gd name="T80" fmla="*/ 30 w 967"/>
              <a:gd name="T81" fmla="*/ 245 h 364"/>
              <a:gd name="T82" fmla="*/ 11 w 967"/>
              <a:gd name="T83" fmla="*/ 218 h 364"/>
              <a:gd name="T84" fmla="*/ 1 w 967"/>
              <a:gd name="T85" fmla="*/ 191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67" h="364">
                <a:moveTo>
                  <a:pt x="0" y="182"/>
                </a:moveTo>
                <a:lnTo>
                  <a:pt x="1" y="173"/>
                </a:lnTo>
                <a:lnTo>
                  <a:pt x="3" y="164"/>
                </a:lnTo>
                <a:lnTo>
                  <a:pt x="5" y="154"/>
                </a:lnTo>
                <a:lnTo>
                  <a:pt x="11" y="145"/>
                </a:lnTo>
                <a:lnTo>
                  <a:pt x="15" y="136"/>
                </a:lnTo>
                <a:lnTo>
                  <a:pt x="22" y="129"/>
                </a:lnTo>
                <a:lnTo>
                  <a:pt x="30" y="120"/>
                </a:lnTo>
                <a:lnTo>
                  <a:pt x="38" y="111"/>
                </a:lnTo>
                <a:lnTo>
                  <a:pt x="47" y="104"/>
                </a:lnTo>
                <a:lnTo>
                  <a:pt x="59" y="95"/>
                </a:lnTo>
                <a:lnTo>
                  <a:pt x="70" y="88"/>
                </a:lnTo>
                <a:lnTo>
                  <a:pt x="83" y="80"/>
                </a:lnTo>
                <a:lnTo>
                  <a:pt x="97" y="73"/>
                </a:lnTo>
                <a:lnTo>
                  <a:pt x="110" y="66"/>
                </a:lnTo>
                <a:lnTo>
                  <a:pt x="125" y="61"/>
                </a:lnTo>
                <a:lnTo>
                  <a:pt x="142" y="54"/>
                </a:lnTo>
                <a:lnTo>
                  <a:pt x="159" y="48"/>
                </a:lnTo>
                <a:lnTo>
                  <a:pt x="177" y="41"/>
                </a:lnTo>
                <a:lnTo>
                  <a:pt x="194" y="36"/>
                </a:lnTo>
                <a:lnTo>
                  <a:pt x="213" y="32"/>
                </a:lnTo>
                <a:lnTo>
                  <a:pt x="234" y="27"/>
                </a:lnTo>
                <a:lnTo>
                  <a:pt x="253" y="23"/>
                </a:lnTo>
                <a:lnTo>
                  <a:pt x="274" y="18"/>
                </a:lnTo>
                <a:lnTo>
                  <a:pt x="295" y="14"/>
                </a:lnTo>
                <a:lnTo>
                  <a:pt x="317" y="11"/>
                </a:lnTo>
                <a:lnTo>
                  <a:pt x="340" y="9"/>
                </a:lnTo>
                <a:lnTo>
                  <a:pt x="363" y="6"/>
                </a:lnTo>
                <a:lnTo>
                  <a:pt x="386" y="4"/>
                </a:lnTo>
                <a:lnTo>
                  <a:pt x="411" y="2"/>
                </a:lnTo>
                <a:lnTo>
                  <a:pt x="434" y="2"/>
                </a:lnTo>
                <a:lnTo>
                  <a:pt x="458" y="0"/>
                </a:lnTo>
                <a:lnTo>
                  <a:pt x="483" y="0"/>
                </a:lnTo>
                <a:lnTo>
                  <a:pt x="508" y="0"/>
                </a:lnTo>
                <a:lnTo>
                  <a:pt x="533" y="2"/>
                </a:lnTo>
                <a:lnTo>
                  <a:pt x="557" y="2"/>
                </a:lnTo>
                <a:lnTo>
                  <a:pt x="582" y="4"/>
                </a:lnTo>
                <a:lnTo>
                  <a:pt x="605" y="6"/>
                </a:lnTo>
                <a:lnTo>
                  <a:pt x="628" y="9"/>
                </a:lnTo>
                <a:lnTo>
                  <a:pt x="651" y="11"/>
                </a:lnTo>
                <a:lnTo>
                  <a:pt x="671" y="14"/>
                </a:lnTo>
                <a:lnTo>
                  <a:pt x="694" y="18"/>
                </a:lnTo>
                <a:lnTo>
                  <a:pt x="713" y="23"/>
                </a:lnTo>
                <a:lnTo>
                  <a:pt x="734" y="27"/>
                </a:lnTo>
                <a:lnTo>
                  <a:pt x="753" y="32"/>
                </a:lnTo>
                <a:lnTo>
                  <a:pt x="772" y="36"/>
                </a:lnTo>
                <a:lnTo>
                  <a:pt x="791" y="41"/>
                </a:lnTo>
                <a:lnTo>
                  <a:pt x="809" y="48"/>
                </a:lnTo>
                <a:lnTo>
                  <a:pt x="826" y="54"/>
                </a:lnTo>
                <a:lnTo>
                  <a:pt x="841" y="61"/>
                </a:lnTo>
                <a:lnTo>
                  <a:pt x="856" y="66"/>
                </a:lnTo>
                <a:lnTo>
                  <a:pt x="871" y="73"/>
                </a:lnTo>
                <a:lnTo>
                  <a:pt x="885" y="80"/>
                </a:lnTo>
                <a:lnTo>
                  <a:pt x="898" y="88"/>
                </a:lnTo>
                <a:lnTo>
                  <a:pt x="909" y="95"/>
                </a:lnTo>
                <a:lnTo>
                  <a:pt x="919" y="104"/>
                </a:lnTo>
                <a:lnTo>
                  <a:pt x="928" y="111"/>
                </a:lnTo>
                <a:lnTo>
                  <a:pt x="938" y="120"/>
                </a:lnTo>
                <a:lnTo>
                  <a:pt x="946" y="129"/>
                </a:lnTo>
                <a:lnTo>
                  <a:pt x="951" y="136"/>
                </a:lnTo>
                <a:lnTo>
                  <a:pt x="957" y="145"/>
                </a:lnTo>
                <a:lnTo>
                  <a:pt x="961" y="154"/>
                </a:lnTo>
                <a:lnTo>
                  <a:pt x="965" y="163"/>
                </a:lnTo>
                <a:lnTo>
                  <a:pt x="967" y="173"/>
                </a:lnTo>
                <a:lnTo>
                  <a:pt x="967" y="182"/>
                </a:lnTo>
                <a:lnTo>
                  <a:pt x="967" y="182"/>
                </a:lnTo>
                <a:lnTo>
                  <a:pt x="967" y="191"/>
                </a:lnTo>
                <a:lnTo>
                  <a:pt x="965" y="200"/>
                </a:lnTo>
                <a:lnTo>
                  <a:pt x="961" y="209"/>
                </a:lnTo>
                <a:lnTo>
                  <a:pt x="957" y="218"/>
                </a:lnTo>
                <a:lnTo>
                  <a:pt x="951" y="227"/>
                </a:lnTo>
                <a:lnTo>
                  <a:pt x="946" y="236"/>
                </a:lnTo>
                <a:lnTo>
                  <a:pt x="938" y="245"/>
                </a:lnTo>
                <a:lnTo>
                  <a:pt x="928" y="252"/>
                </a:lnTo>
                <a:lnTo>
                  <a:pt x="919" y="261"/>
                </a:lnTo>
                <a:lnTo>
                  <a:pt x="909" y="268"/>
                </a:lnTo>
                <a:lnTo>
                  <a:pt x="898" y="277"/>
                </a:lnTo>
                <a:lnTo>
                  <a:pt x="885" y="284"/>
                </a:lnTo>
                <a:lnTo>
                  <a:pt x="871" y="291"/>
                </a:lnTo>
                <a:lnTo>
                  <a:pt x="856" y="298"/>
                </a:lnTo>
                <a:lnTo>
                  <a:pt x="841" y="304"/>
                </a:lnTo>
                <a:lnTo>
                  <a:pt x="826" y="311"/>
                </a:lnTo>
                <a:lnTo>
                  <a:pt x="809" y="316"/>
                </a:lnTo>
                <a:lnTo>
                  <a:pt x="791" y="321"/>
                </a:lnTo>
                <a:lnTo>
                  <a:pt x="772" y="327"/>
                </a:lnTo>
                <a:lnTo>
                  <a:pt x="753" y="332"/>
                </a:lnTo>
                <a:lnTo>
                  <a:pt x="734" y="337"/>
                </a:lnTo>
                <a:lnTo>
                  <a:pt x="713" y="341"/>
                </a:lnTo>
                <a:lnTo>
                  <a:pt x="694" y="345"/>
                </a:lnTo>
                <a:lnTo>
                  <a:pt x="671" y="350"/>
                </a:lnTo>
                <a:lnTo>
                  <a:pt x="651" y="352"/>
                </a:lnTo>
                <a:lnTo>
                  <a:pt x="628" y="355"/>
                </a:lnTo>
                <a:lnTo>
                  <a:pt x="605" y="357"/>
                </a:lnTo>
                <a:lnTo>
                  <a:pt x="582" y="359"/>
                </a:lnTo>
                <a:lnTo>
                  <a:pt x="557" y="361"/>
                </a:lnTo>
                <a:lnTo>
                  <a:pt x="533" y="362"/>
                </a:lnTo>
                <a:lnTo>
                  <a:pt x="508" y="362"/>
                </a:lnTo>
                <a:lnTo>
                  <a:pt x="483" y="364"/>
                </a:lnTo>
                <a:lnTo>
                  <a:pt x="458" y="362"/>
                </a:lnTo>
                <a:lnTo>
                  <a:pt x="434" y="362"/>
                </a:lnTo>
                <a:lnTo>
                  <a:pt x="411" y="361"/>
                </a:lnTo>
                <a:lnTo>
                  <a:pt x="386" y="359"/>
                </a:lnTo>
                <a:lnTo>
                  <a:pt x="363" y="357"/>
                </a:lnTo>
                <a:lnTo>
                  <a:pt x="340" y="355"/>
                </a:lnTo>
                <a:lnTo>
                  <a:pt x="317" y="352"/>
                </a:lnTo>
                <a:lnTo>
                  <a:pt x="295" y="350"/>
                </a:lnTo>
                <a:lnTo>
                  <a:pt x="274" y="345"/>
                </a:lnTo>
                <a:lnTo>
                  <a:pt x="253" y="341"/>
                </a:lnTo>
                <a:lnTo>
                  <a:pt x="234" y="337"/>
                </a:lnTo>
                <a:lnTo>
                  <a:pt x="213" y="332"/>
                </a:lnTo>
                <a:lnTo>
                  <a:pt x="194" y="327"/>
                </a:lnTo>
                <a:lnTo>
                  <a:pt x="177" y="321"/>
                </a:lnTo>
                <a:lnTo>
                  <a:pt x="159" y="316"/>
                </a:lnTo>
                <a:lnTo>
                  <a:pt x="142" y="311"/>
                </a:lnTo>
                <a:lnTo>
                  <a:pt x="125" y="304"/>
                </a:lnTo>
                <a:lnTo>
                  <a:pt x="110" y="298"/>
                </a:lnTo>
                <a:lnTo>
                  <a:pt x="97" y="291"/>
                </a:lnTo>
                <a:lnTo>
                  <a:pt x="83" y="284"/>
                </a:lnTo>
                <a:lnTo>
                  <a:pt x="70" y="277"/>
                </a:lnTo>
                <a:lnTo>
                  <a:pt x="59" y="268"/>
                </a:lnTo>
                <a:lnTo>
                  <a:pt x="47" y="261"/>
                </a:lnTo>
                <a:lnTo>
                  <a:pt x="38" y="252"/>
                </a:lnTo>
                <a:lnTo>
                  <a:pt x="30" y="245"/>
                </a:lnTo>
                <a:lnTo>
                  <a:pt x="22" y="236"/>
                </a:lnTo>
                <a:lnTo>
                  <a:pt x="15" y="227"/>
                </a:lnTo>
                <a:lnTo>
                  <a:pt x="11" y="218"/>
                </a:lnTo>
                <a:lnTo>
                  <a:pt x="5" y="209"/>
                </a:lnTo>
                <a:lnTo>
                  <a:pt x="3" y="200"/>
                </a:lnTo>
                <a:lnTo>
                  <a:pt x="1" y="191"/>
                </a:lnTo>
                <a:lnTo>
                  <a:pt x="0" y="182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44"/>
          <p:cNvSpPr>
            <a:spLocks noChangeShapeType="1"/>
          </p:cNvSpPr>
          <p:nvPr/>
        </p:nvSpPr>
        <p:spPr bwMode="auto">
          <a:xfrm>
            <a:off x="4104363" y="2663313"/>
            <a:ext cx="4286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Rectangle 45"/>
          <p:cNvSpPr>
            <a:spLocks noChangeArrowheads="1"/>
          </p:cNvSpPr>
          <p:nvPr/>
        </p:nvSpPr>
        <p:spPr bwMode="auto">
          <a:xfrm>
            <a:off x="4104362" y="2496625"/>
            <a:ext cx="41433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Arial" charset="0"/>
              </a:rPr>
              <a:t>name</a:t>
            </a:r>
            <a:endParaRPr lang="en-US" altLang="en-US"/>
          </a:p>
        </p:txBody>
      </p:sp>
      <p:sp>
        <p:nvSpPr>
          <p:cNvPr id="42" name="Freeform 46"/>
          <p:cNvSpPr>
            <a:spLocks/>
          </p:cNvSpPr>
          <p:nvPr/>
        </p:nvSpPr>
        <p:spPr bwMode="auto">
          <a:xfrm>
            <a:off x="5085437" y="2499800"/>
            <a:ext cx="768350" cy="287338"/>
          </a:xfrm>
          <a:custGeom>
            <a:avLst/>
            <a:gdLst>
              <a:gd name="T0" fmla="*/ 4 w 967"/>
              <a:gd name="T1" fmla="*/ 162 h 362"/>
              <a:gd name="T2" fmla="*/ 15 w 967"/>
              <a:gd name="T3" fmla="*/ 135 h 362"/>
              <a:gd name="T4" fmla="*/ 38 w 967"/>
              <a:gd name="T5" fmla="*/ 110 h 362"/>
              <a:gd name="T6" fmla="*/ 70 w 967"/>
              <a:gd name="T7" fmla="*/ 87 h 362"/>
              <a:gd name="T8" fmla="*/ 110 w 967"/>
              <a:gd name="T9" fmla="*/ 66 h 362"/>
              <a:gd name="T10" fmla="*/ 160 w 967"/>
              <a:gd name="T11" fmla="*/ 48 h 362"/>
              <a:gd name="T12" fmla="*/ 213 w 967"/>
              <a:gd name="T13" fmla="*/ 30 h 362"/>
              <a:gd name="T14" fmla="*/ 274 w 967"/>
              <a:gd name="T15" fmla="*/ 18 h 362"/>
              <a:gd name="T16" fmla="*/ 341 w 967"/>
              <a:gd name="T17" fmla="*/ 9 h 362"/>
              <a:gd name="T18" fmla="*/ 411 w 967"/>
              <a:gd name="T19" fmla="*/ 2 h 362"/>
              <a:gd name="T20" fmla="*/ 484 w 967"/>
              <a:gd name="T21" fmla="*/ 0 h 362"/>
              <a:gd name="T22" fmla="*/ 558 w 967"/>
              <a:gd name="T23" fmla="*/ 2 h 362"/>
              <a:gd name="T24" fmla="*/ 628 w 967"/>
              <a:gd name="T25" fmla="*/ 9 h 362"/>
              <a:gd name="T26" fmla="*/ 695 w 967"/>
              <a:gd name="T27" fmla="*/ 18 h 362"/>
              <a:gd name="T28" fmla="*/ 754 w 967"/>
              <a:gd name="T29" fmla="*/ 32 h 362"/>
              <a:gd name="T30" fmla="*/ 809 w 967"/>
              <a:gd name="T31" fmla="*/ 48 h 362"/>
              <a:gd name="T32" fmla="*/ 857 w 967"/>
              <a:gd name="T33" fmla="*/ 66 h 362"/>
              <a:gd name="T34" fmla="*/ 899 w 967"/>
              <a:gd name="T35" fmla="*/ 87 h 362"/>
              <a:gd name="T36" fmla="*/ 929 w 967"/>
              <a:gd name="T37" fmla="*/ 110 h 362"/>
              <a:gd name="T38" fmla="*/ 952 w 967"/>
              <a:gd name="T39" fmla="*/ 135 h 362"/>
              <a:gd name="T40" fmla="*/ 965 w 967"/>
              <a:gd name="T41" fmla="*/ 162 h 362"/>
              <a:gd name="T42" fmla="*/ 967 w 967"/>
              <a:gd name="T43" fmla="*/ 182 h 362"/>
              <a:gd name="T44" fmla="*/ 961 w 967"/>
              <a:gd name="T45" fmla="*/ 209 h 362"/>
              <a:gd name="T46" fmla="*/ 946 w 967"/>
              <a:gd name="T47" fmla="*/ 235 h 362"/>
              <a:gd name="T48" fmla="*/ 919 w 967"/>
              <a:gd name="T49" fmla="*/ 260 h 362"/>
              <a:gd name="T50" fmla="*/ 885 w 967"/>
              <a:gd name="T51" fmla="*/ 284 h 362"/>
              <a:gd name="T52" fmla="*/ 841 w 967"/>
              <a:gd name="T53" fmla="*/ 303 h 362"/>
              <a:gd name="T54" fmla="*/ 792 w 967"/>
              <a:gd name="T55" fmla="*/ 321 h 362"/>
              <a:gd name="T56" fmla="*/ 735 w 967"/>
              <a:gd name="T57" fmla="*/ 337 h 362"/>
              <a:gd name="T58" fmla="*/ 672 w 967"/>
              <a:gd name="T59" fmla="*/ 348 h 362"/>
              <a:gd name="T60" fmla="*/ 605 w 967"/>
              <a:gd name="T61" fmla="*/ 357 h 362"/>
              <a:gd name="T62" fmla="*/ 533 w 967"/>
              <a:gd name="T63" fmla="*/ 362 h 362"/>
              <a:gd name="T64" fmla="*/ 459 w 967"/>
              <a:gd name="T65" fmla="*/ 362 h 362"/>
              <a:gd name="T66" fmla="*/ 386 w 967"/>
              <a:gd name="T67" fmla="*/ 359 h 362"/>
              <a:gd name="T68" fmla="*/ 318 w 967"/>
              <a:gd name="T69" fmla="*/ 351 h 362"/>
              <a:gd name="T70" fmla="*/ 253 w 967"/>
              <a:gd name="T71" fmla="*/ 341 h 362"/>
              <a:gd name="T72" fmla="*/ 194 w 967"/>
              <a:gd name="T73" fmla="*/ 326 h 362"/>
              <a:gd name="T74" fmla="*/ 143 w 967"/>
              <a:gd name="T75" fmla="*/ 310 h 362"/>
              <a:gd name="T76" fmla="*/ 97 w 967"/>
              <a:gd name="T77" fmla="*/ 291 h 362"/>
              <a:gd name="T78" fmla="*/ 59 w 967"/>
              <a:gd name="T79" fmla="*/ 268 h 362"/>
              <a:gd name="T80" fmla="*/ 31 w 967"/>
              <a:gd name="T81" fmla="*/ 244 h 362"/>
              <a:gd name="T82" fmla="*/ 11 w 967"/>
              <a:gd name="T83" fmla="*/ 218 h 362"/>
              <a:gd name="T84" fmla="*/ 2 w 967"/>
              <a:gd name="T85" fmla="*/ 191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67" h="362">
                <a:moveTo>
                  <a:pt x="0" y="182"/>
                </a:moveTo>
                <a:lnTo>
                  <a:pt x="2" y="173"/>
                </a:lnTo>
                <a:lnTo>
                  <a:pt x="4" y="162"/>
                </a:lnTo>
                <a:lnTo>
                  <a:pt x="6" y="153"/>
                </a:lnTo>
                <a:lnTo>
                  <a:pt x="11" y="144"/>
                </a:lnTo>
                <a:lnTo>
                  <a:pt x="15" y="135"/>
                </a:lnTo>
                <a:lnTo>
                  <a:pt x="23" y="128"/>
                </a:lnTo>
                <a:lnTo>
                  <a:pt x="31" y="119"/>
                </a:lnTo>
                <a:lnTo>
                  <a:pt x="38" y="110"/>
                </a:lnTo>
                <a:lnTo>
                  <a:pt x="48" y="103"/>
                </a:lnTo>
                <a:lnTo>
                  <a:pt x="59" y="94"/>
                </a:lnTo>
                <a:lnTo>
                  <a:pt x="70" y="87"/>
                </a:lnTo>
                <a:lnTo>
                  <a:pt x="84" y="80"/>
                </a:lnTo>
                <a:lnTo>
                  <a:pt x="97" y="73"/>
                </a:lnTo>
                <a:lnTo>
                  <a:pt x="110" y="66"/>
                </a:lnTo>
                <a:lnTo>
                  <a:pt x="126" y="59"/>
                </a:lnTo>
                <a:lnTo>
                  <a:pt x="143" y="53"/>
                </a:lnTo>
                <a:lnTo>
                  <a:pt x="160" y="48"/>
                </a:lnTo>
                <a:lnTo>
                  <a:pt x="177" y="41"/>
                </a:lnTo>
                <a:lnTo>
                  <a:pt x="194" y="36"/>
                </a:lnTo>
                <a:lnTo>
                  <a:pt x="213" y="30"/>
                </a:lnTo>
                <a:lnTo>
                  <a:pt x="234" y="27"/>
                </a:lnTo>
                <a:lnTo>
                  <a:pt x="253" y="21"/>
                </a:lnTo>
                <a:lnTo>
                  <a:pt x="274" y="18"/>
                </a:lnTo>
                <a:lnTo>
                  <a:pt x="295" y="14"/>
                </a:lnTo>
                <a:lnTo>
                  <a:pt x="318" y="11"/>
                </a:lnTo>
                <a:lnTo>
                  <a:pt x="341" y="9"/>
                </a:lnTo>
                <a:lnTo>
                  <a:pt x="364" y="5"/>
                </a:lnTo>
                <a:lnTo>
                  <a:pt x="386" y="3"/>
                </a:lnTo>
                <a:lnTo>
                  <a:pt x="411" y="2"/>
                </a:lnTo>
                <a:lnTo>
                  <a:pt x="434" y="2"/>
                </a:lnTo>
                <a:lnTo>
                  <a:pt x="459" y="0"/>
                </a:lnTo>
                <a:lnTo>
                  <a:pt x="484" y="0"/>
                </a:lnTo>
                <a:lnTo>
                  <a:pt x="508" y="0"/>
                </a:lnTo>
                <a:lnTo>
                  <a:pt x="533" y="2"/>
                </a:lnTo>
                <a:lnTo>
                  <a:pt x="558" y="2"/>
                </a:lnTo>
                <a:lnTo>
                  <a:pt x="583" y="3"/>
                </a:lnTo>
                <a:lnTo>
                  <a:pt x="605" y="5"/>
                </a:lnTo>
                <a:lnTo>
                  <a:pt x="628" y="9"/>
                </a:lnTo>
                <a:lnTo>
                  <a:pt x="651" y="11"/>
                </a:lnTo>
                <a:lnTo>
                  <a:pt x="672" y="14"/>
                </a:lnTo>
                <a:lnTo>
                  <a:pt x="695" y="18"/>
                </a:lnTo>
                <a:lnTo>
                  <a:pt x="714" y="21"/>
                </a:lnTo>
                <a:lnTo>
                  <a:pt x="735" y="27"/>
                </a:lnTo>
                <a:lnTo>
                  <a:pt x="754" y="32"/>
                </a:lnTo>
                <a:lnTo>
                  <a:pt x="773" y="36"/>
                </a:lnTo>
                <a:lnTo>
                  <a:pt x="792" y="41"/>
                </a:lnTo>
                <a:lnTo>
                  <a:pt x="809" y="48"/>
                </a:lnTo>
                <a:lnTo>
                  <a:pt x="826" y="53"/>
                </a:lnTo>
                <a:lnTo>
                  <a:pt x="841" y="59"/>
                </a:lnTo>
                <a:lnTo>
                  <a:pt x="857" y="66"/>
                </a:lnTo>
                <a:lnTo>
                  <a:pt x="872" y="73"/>
                </a:lnTo>
                <a:lnTo>
                  <a:pt x="885" y="80"/>
                </a:lnTo>
                <a:lnTo>
                  <a:pt x="899" y="87"/>
                </a:lnTo>
                <a:lnTo>
                  <a:pt x="910" y="94"/>
                </a:lnTo>
                <a:lnTo>
                  <a:pt x="919" y="103"/>
                </a:lnTo>
                <a:lnTo>
                  <a:pt x="929" y="110"/>
                </a:lnTo>
                <a:lnTo>
                  <a:pt x="939" y="119"/>
                </a:lnTo>
                <a:lnTo>
                  <a:pt x="946" y="128"/>
                </a:lnTo>
                <a:lnTo>
                  <a:pt x="952" y="135"/>
                </a:lnTo>
                <a:lnTo>
                  <a:pt x="958" y="144"/>
                </a:lnTo>
                <a:lnTo>
                  <a:pt x="961" y="153"/>
                </a:lnTo>
                <a:lnTo>
                  <a:pt x="965" y="162"/>
                </a:lnTo>
                <a:lnTo>
                  <a:pt x="967" y="173"/>
                </a:lnTo>
                <a:lnTo>
                  <a:pt x="967" y="182"/>
                </a:lnTo>
                <a:lnTo>
                  <a:pt x="967" y="182"/>
                </a:lnTo>
                <a:lnTo>
                  <a:pt x="967" y="191"/>
                </a:lnTo>
                <a:lnTo>
                  <a:pt x="965" y="200"/>
                </a:lnTo>
                <a:lnTo>
                  <a:pt x="961" y="209"/>
                </a:lnTo>
                <a:lnTo>
                  <a:pt x="958" y="218"/>
                </a:lnTo>
                <a:lnTo>
                  <a:pt x="952" y="226"/>
                </a:lnTo>
                <a:lnTo>
                  <a:pt x="946" y="235"/>
                </a:lnTo>
                <a:lnTo>
                  <a:pt x="939" y="244"/>
                </a:lnTo>
                <a:lnTo>
                  <a:pt x="929" y="251"/>
                </a:lnTo>
                <a:lnTo>
                  <a:pt x="919" y="260"/>
                </a:lnTo>
                <a:lnTo>
                  <a:pt x="910" y="268"/>
                </a:lnTo>
                <a:lnTo>
                  <a:pt x="899" y="275"/>
                </a:lnTo>
                <a:lnTo>
                  <a:pt x="885" y="284"/>
                </a:lnTo>
                <a:lnTo>
                  <a:pt x="872" y="291"/>
                </a:lnTo>
                <a:lnTo>
                  <a:pt x="857" y="296"/>
                </a:lnTo>
                <a:lnTo>
                  <a:pt x="841" y="303"/>
                </a:lnTo>
                <a:lnTo>
                  <a:pt x="826" y="310"/>
                </a:lnTo>
                <a:lnTo>
                  <a:pt x="809" y="316"/>
                </a:lnTo>
                <a:lnTo>
                  <a:pt x="792" y="321"/>
                </a:lnTo>
                <a:lnTo>
                  <a:pt x="773" y="326"/>
                </a:lnTo>
                <a:lnTo>
                  <a:pt x="754" y="332"/>
                </a:lnTo>
                <a:lnTo>
                  <a:pt x="735" y="337"/>
                </a:lnTo>
                <a:lnTo>
                  <a:pt x="714" y="341"/>
                </a:lnTo>
                <a:lnTo>
                  <a:pt x="695" y="344"/>
                </a:lnTo>
                <a:lnTo>
                  <a:pt x="672" y="348"/>
                </a:lnTo>
                <a:lnTo>
                  <a:pt x="651" y="351"/>
                </a:lnTo>
                <a:lnTo>
                  <a:pt x="628" y="355"/>
                </a:lnTo>
                <a:lnTo>
                  <a:pt x="605" y="357"/>
                </a:lnTo>
                <a:lnTo>
                  <a:pt x="583" y="359"/>
                </a:lnTo>
                <a:lnTo>
                  <a:pt x="558" y="360"/>
                </a:lnTo>
                <a:lnTo>
                  <a:pt x="533" y="362"/>
                </a:lnTo>
                <a:lnTo>
                  <a:pt x="508" y="362"/>
                </a:lnTo>
                <a:lnTo>
                  <a:pt x="484" y="362"/>
                </a:lnTo>
                <a:lnTo>
                  <a:pt x="459" y="362"/>
                </a:lnTo>
                <a:lnTo>
                  <a:pt x="434" y="362"/>
                </a:lnTo>
                <a:lnTo>
                  <a:pt x="411" y="360"/>
                </a:lnTo>
                <a:lnTo>
                  <a:pt x="386" y="359"/>
                </a:lnTo>
                <a:lnTo>
                  <a:pt x="364" y="357"/>
                </a:lnTo>
                <a:lnTo>
                  <a:pt x="341" y="355"/>
                </a:lnTo>
                <a:lnTo>
                  <a:pt x="318" y="351"/>
                </a:lnTo>
                <a:lnTo>
                  <a:pt x="295" y="348"/>
                </a:lnTo>
                <a:lnTo>
                  <a:pt x="274" y="344"/>
                </a:lnTo>
                <a:lnTo>
                  <a:pt x="253" y="341"/>
                </a:lnTo>
                <a:lnTo>
                  <a:pt x="234" y="337"/>
                </a:lnTo>
                <a:lnTo>
                  <a:pt x="213" y="332"/>
                </a:lnTo>
                <a:lnTo>
                  <a:pt x="194" y="326"/>
                </a:lnTo>
                <a:lnTo>
                  <a:pt x="177" y="321"/>
                </a:lnTo>
                <a:lnTo>
                  <a:pt x="160" y="316"/>
                </a:lnTo>
                <a:lnTo>
                  <a:pt x="143" y="310"/>
                </a:lnTo>
                <a:lnTo>
                  <a:pt x="126" y="303"/>
                </a:lnTo>
                <a:lnTo>
                  <a:pt x="110" y="296"/>
                </a:lnTo>
                <a:lnTo>
                  <a:pt x="97" y="291"/>
                </a:lnTo>
                <a:lnTo>
                  <a:pt x="84" y="284"/>
                </a:lnTo>
                <a:lnTo>
                  <a:pt x="70" y="275"/>
                </a:lnTo>
                <a:lnTo>
                  <a:pt x="59" y="268"/>
                </a:lnTo>
                <a:lnTo>
                  <a:pt x="48" y="260"/>
                </a:lnTo>
                <a:lnTo>
                  <a:pt x="38" y="251"/>
                </a:lnTo>
                <a:lnTo>
                  <a:pt x="31" y="244"/>
                </a:lnTo>
                <a:lnTo>
                  <a:pt x="23" y="235"/>
                </a:lnTo>
                <a:lnTo>
                  <a:pt x="15" y="226"/>
                </a:lnTo>
                <a:lnTo>
                  <a:pt x="11" y="218"/>
                </a:lnTo>
                <a:lnTo>
                  <a:pt x="6" y="209"/>
                </a:lnTo>
                <a:lnTo>
                  <a:pt x="4" y="200"/>
                </a:lnTo>
                <a:lnTo>
                  <a:pt x="2" y="191"/>
                </a:lnTo>
                <a:lnTo>
                  <a:pt x="0" y="182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Freeform 47"/>
          <p:cNvSpPr>
            <a:spLocks/>
          </p:cNvSpPr>
          <p:nvPr/>
        </p:nvSpPr>
        <p:spPr bwMode="auto">
          <a:xfrm>
            <a:off x="5085437" y="2499800"/>
            <a:ext cx="768350" cy="287338"/>
          </a:xfrm>
          <a:custGeom>
            <a:avLst/>
            <a:gdLst>
              <a:gd name="T0" fmla="*/ 4 w 967"/>
              <a:gd name="T1" fmla="*/ 162 h 362"/>
              <a:gd name="T2" fmla="*/ 15 w 967"/>
              <a:gd name="T3" fmla="*/ 135 h 362"/>
              <a:gd name="T4" fmla="*/ 38 w 967"/>
              <a:gd name="T5" fmla="*/ 110 h 362"/>
              <a:gd name="T6" fmla="*/ 70 w 967"/>
              <a:gd name="T7" fmla="*/ 87 h 362"/>
              <a:gd name="T8" fmla="*/ 110 w 967"/>
              <a:gd name="T9" fmla="*/ 66 h 362"/>
              <a:gd name="T10" fmla="*/ 160 w 967"/>
              <a:gd name="T11" fmla="*/ 48 h 362"/>
              <a:gd name="T12" fmla="*/ 213 w 967"/>
              <a:gd name="T13" fmla="*/ 30 h 362"/>
              <a:gd name="T14" fmla="*/ 274 w 967"/>
              <a:gd name="T15" fmla="*/ 18 h 362"/>
              <a:gd name="T16" fmla="*/ 341 w 967"/>
              <a:gd name="T17" fmla="*/ 9 h 362"/>
              <a:gd name="T18" fmla="*/ 411 w 967"/>
              <a:gd name="T19" fmla="*/ 2 h 362"/>
              <a:gd name="T20" fmla="*/ 484 w 967"/>
              <a:gd name="T21" fmla="*/ 0 h 362"/>
              <a:gd name="T22" fmla="*/ 558 w 967"/>
              <a:gd name="T23" fmla="*/ 2 h 362"/>
              <a:gd name="T24" fmla="*/ 628 w 967"/>
              <a:gd name="T25" fmla="*/ 9 h 362"/>
              <a:gd name="T26" fmla="*/ 695 w 967"/>
              <a:gd name="T27" fmla="*/ 18 h 362"/>
              <a:gd name="T28" fmla="*/ 754 w 967"/>
              <a:gd name="T29" fmla="*/ 32 h 362"/>
              <a:gd name="T30" fmla="*/ 809 w 967"/>
              <a:gd name="T31" fmla="*/ 48 h 362"/>
              <a:gd name="T32" fmla="*/ 857 w 967"/>
              <a:gd name="T33" fmla="*/ 66 h 362"/>
              <a:gd name="T34" fmla="*/ 899 w 967"/>
              <a:gd name="T35" fmla="*/ 87 h 362"/>
              <a:gd name="T36" fmla="*/ 929 w 967"/>
              <a:gd name="T37" fmla="*/ 110 h 362"/>
              <a:gd name="T38" fmla="*/ 952 w 967"/>
              <a:gd name="T39" fmla="*/ 135 h 362"/>
              <a:gd name="T40" fmla="*/ 965 w 967"/>
              <a:gd name="T41" fmla="*/ 162 h 362"/>
              <a:gd name="T42" fmla="*/ 967 w 967"/>
              <a:gd name="T43" fmla="*/ 182 h 362"/>
              <a:gd name="T44" fmla="*/ 961 w 967"/>
              <a:gd name="T45" fmla="*/ 209 h 362"/>
              <a:gd name="T46" fmla="*/ 946 w 967"/>
              <a:gd name="T47" fmla="*/ 235 h 362"/>
              <a:gd name="T48" fmla="*/ 919 w 967"/>
              <a:gd name="T49" fmla="*/ 260 h 362"/>
              <a:gd name="T50" fmla="*/ 885 w 967"/>
              <a:gd name="T51" fmla="*/ 284 h 362"/>
              <a:gd name="T52" fmla="*/ 841 w 967"/>
              <a:gd name="T53" fmla="*/ 303 h 362"/>
              <a:gd name="T54" fmla="*/ 792 w 967"/>
              <a:gd name="T55" fmla="*/ 321 h 362"/>
              <a:gd name="T56" fmla="*/ 735 w 967"/>
              <a:gd name="T57" fmla="*/ 337 h 362"/>
              <a:gd name="T58" fmla="*/ 672 w 967"/>
              <a:gd name="T59" fmla="*/ 348 h 362"/>
              <a:gd name="T60" fmla="*/ 605 w 967"/>
              <a:gd name="T61" fmla="*/ 357 h 362"/>
              <a:gd name="T62" fmla="*/ 533 w 967"/>
              <a:gd name="T63" fmla="*/ 362 h 362"/>
              <a:gd name="T64" fmla="*/ 459 w 967"/>
              <a:gd name="T65" fmla="*/ 362 h 362"/>
              <a:gd name="T66" fmla="*/ 386 w 967"/>
              <a:gd name="T67" fmla="*/ 359 h 362"/>
              <a:gd name="T68" fmla="*/ 318 w 967"/>
              <a:gd name="T69" fmla="*/ 351 h 362"/>
              <a:gd name="T70" fmla="*/ 253 w 967"/>
              <a:gd name="T71" fmla="*/ 341 h 362"/>
              <a:gd name="T72" fmla="*/ 194 w 967"/>
              <a:gd name="T73" fmla="*/ 326 h 362"/>
              <a:gd name="T74" fmla="*/ 143 w 967"/>
              <a:gd name="T75" fmla="*/ 310 h 362"/>
              <a:gd name="T76" fmla="*/ 97 w 967"/>
              <a:gd name="T77" fmla="*/ 291 h 362"/>
              <a:gd name="T78" fmla="*/ 59 w 967"/>
              <a:gd name="T79" fmla="*/ 268 h 362"/>
              <a:gd name="T80" fmla="*/ 31 w 967"/>
              <a:gd name="T81" fmla="*/ 244 h 362"/>
              <a:gd name="T82" fmla="*/ 11 w 967"/>
              <a:gd name="T83" fmla="*/ 218 h 362"/>
              <a:gd name="T84" fmla="*/ 2 w 967"/>
              <a:gd name="T85" fmla="*/ 191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67" h="362">
                <a:moveTo>
                  <a:pt x="0" y="182"/>
                </a:moveTo>
                <a:lnTo>
                  <a:pt x="2" y="173"/>
                </a:lnTo>
                <a:lnTo>
                  <a:pt x="4" y="162"/>
                </a:lnTo>
                <a:lnTo>
                  <a:pt x="6" y="153"/>
                </a:lnTo>
                <a:lnTo>
                  <a:pt x="11" y="144"/>
                </a:lnTo>
                <a:lnTo>
                  <a:pt x="15" y="135"/>
                </a:lnTo>
                <a:lnTo>
                  <a:pt x="23" y="128"/>
                </a:lnTo>
                <a:lnTo>
                  <a:pt x="31" y="119"/>
                </a:lnTo>
                <a:lnTo>
                  <a:pt x="38" y="110"/>
                </a:lnTo>
                <a:lnTo>
                  <a:pt x="48" y="103"/>
                </a:lnTo>
                <a:lnTo>
                  <a:pt x="59" y="94"/>
                </a:lnTo>
                <a:lnTo>
                  <a:pt x="70" y="87"/>
                </a:lnTo>
                <a:lnTo>
                  <a:pt x="84" y="80"/>
                </a:lnTo>
                <a:lnTo>
                  <a:pt x="97" y="73"/>
                </a:lnTo>
                <a:lnTo>
                  <a:pt x="110" y="66"/>
                </a:lnTo>
                <a:lnTo>
                  <a:pt x="126" y="59"/>
                </a:lnTo>
                <a:lnTo>
                  <a:pt x="143" y="53"/>
                </a:lnTo>
                <a:lnTo>
                  <a:pt x="160" y="48"/>
                </a:lnTo>
                <a:lnTo>
                  <a:pt x="177" y="41"/>
                </a:lnTo>
                <a:lnTo>
                  <a:pt x="194" y="36"/>
                </a:lnTo>
                <a:lnTo>
                  <a:pt x="213" y="30"/>
                </a:lnTo>
                <a:lnTo>
                  <a:pt x="234" y="27"/>
                </a:lnTo>
                <a:lnTo>
                  <a:pt x="253" y="21"/>
                </a:lnTo>
                <a:lnTo>
                  <a:pt x="274" y="18"/>
                </a:lnTo>
                <a:lnTo>
                  <a:pt x="295" y="14"/>
                </a:lnTo>
                <a:lnTo>
                  <a:pt x="318" y="11"/>
                </a:lnTo>
                <a:lnTo>
                  <a:pt x="341" y="9"/>
                </a:lnTo>
                <a:lnTo>
                  <a:pt x="364" y="5"/>
                </a:lnTo>
                <a:lnTo>
                  <a:pt x="386" y="3"/>
                </a:lnTo>
                <a:lnTo>
                  <a:pt x="411" y="2"/>
                </a:lnTo>
                <a:lnTo>
                  <a:pt x="434" y="2"/>
                </a:lnTo>
                <a:lnTo>
                  <a:pt x="459" y="0"/>
                </a:lnTo>
                <a:lnTo>
                  <a:pt x="484" y="0"/>
                </a:lnTo>
                <a:lnTo>
                  <a:pt x="508" y="0"/>
                </a:lnTo>
                <a:lnTo>
                  <a:pt x="533" y="2"/>
                </a:lnTo>
                <a:lnTo>
                  <a:pt x="558" y="2"/>
                </a:lnTo>
                <a:lnTo>
                  <a:pt x="583" y="3"/>
                </a:lnTo>
                <a:lnTo>
                  <a:pt x="605" y="5"/>
                </a:lnTo>
                <a:lnTo>
                  <a:pt x="628" y="9"/>
                </a:lnTo>
                <a:lnTo>
                  <a:pt x="651" y="11"/>
                </a:lnTo>
                <a:lnTo>
                  <a:pt x="672" y="14"/>
                </a:lnTo>
                <a:lnTo>
                  <a:pt x="695" y="18"/>
                </a:lnTo>
                <a:lnTo>
                  <a:pt x="714" y="21"/>
                </a:lnTo>
                <a:lnTo>
                  <a:pt x="735" y="27"/>
                </a:lnTo>
                <a:lnTo>
                  <a:pt x="754" y="32"/>
                </a:lnTo>
                <a:lnTo>
                  <a:pt x="773" y="36"/>
                </a:lnTo>
                <a:lnTo>
                  <a:pt x="792" y="41"/>
                </a:lnTo>
                <a:lnTo>
                  <a:pt x="809" y="48"/>
                </a:lnTo>
                <a:lnTo>
                  <a:pt x="826" y="53"/>
                </a:lnTo>
                <a:lnTo>
                  <a:pt x="841" y="59"/>
                </a:lnTo>
                <a:lnTo>
                  <a:pt x="857" y="66"/>
                </a:lnTo>
                <a:lnTo>
                  <a:pt x="872" y="73"/>
                </a:lnTo>
                <a:lnTo>
                  <a:pt x="885" y="80"/>
                </a:lnTo>
                <a:lnTo>
                  <a:pt x="899" y="87"/>
                </a:lnTo>
                <a:lnTo>
                  <a:pt x="910" y="94"/>
                </a:lnTo>
                <a:lnTo>
                  <a:pt x="919" y="103"/>
                </a:lnTo>
                <a:lnTo>
                  <a:pt x="929" y="110"/>
                </a:lnTo>
                <a:lnTo>
                  <a:pt x="939" y="119"/>
                </a:lnTo>
                <a:lnTo>
                  <a:pt x="946" y="128"/>
                </a:lnTo>
                <a:lnTo>
                  <a:pt x="952" y="135"/>
                </a:lnTo>
                <a:lnTo>
                  <a:pt x="958" y="144"/>
                </a:lnTo>
                <a:lnTo>
                  <a:pt x="961" y="153"/>
                </a:lnTo>
                <a:lnTo>
                  <a:pt x="965" y="162"/>
                </a:lnTo>
                <a:lnTo>
                  <a:pt x="967" y="173"/>
                </a:lnTo>
                <a:lnTo>
                  <a:pt x="967" y="182"/>
                </a:lnTo>
                <a:lnTo>
                  <a:pt x="967" y="182"/>
                </a:lnTo>
                <a:lnTo>
                  <a:pt x="967" y="191"/>
                </a:lnTo>
                <a:lnTo>
                  <a:pt x="965" y="200"/>
                </a:lnTo>
                <a:lnTo>
                  <a:pt x="961" y="209"/>
                </a:lnTo>
                <a:lnTo>
                  <a:pt x="958" y="218"/>
                </a:lnTo>
                <a:lnTo>
                  <a:pt x="952" y="226"/>
                </a:lnTo>
                <a:lnTo>
                  <a:pt x="946" y="235"/>
                </a:lnTo>
                <a:lnTo>
                  <a:pt x="939" y="244"/>
                </a:lnTo>
                <a:lnTo>
                  <a:pt x="929" y="251"/>
                </a:lnTo>
                <a:lnTo>
                  <a:pt x="919" y="260"/>
                </a:lnTo>
                <a:lnTo>
                  <a:pt x="910" y="268"/>
                </a:lnTo>
                <a:lnTo>
                  <a:pt x="899" y="275"/>
                </a:lnTo>
                <a:lnTo>
                  <a:pt x="885" y="284"/>
                </a:lnTo>
                <a:lnTo>
                  <a:pt x="872" y="291"/>
                </a:lnTo>
                <a:lnTo>
                  <a:pt x="857" y="296"/>
                </a:lnTo>
                <a:lnTo>
                  <a:pt x="841" y="303"/>
                </a:lnTo>
                <a:lnTo>
                  <a:pt x="826" y="310"/>
                </a:lnTo>
                <a:lnTo>
                  <a:pt x="809" y="316"/>
                </a:lnTo>
                <a:lnTo>
                  <a:pt x="792" y="321"/>
                </a:lnTo>
                <a:lnTo>
                  <a:pt x="773" y="326"/>
                </a:lnTo>
                <a:lnTo>
                  <a:pt x="754" y="332"/>
                </a:lnTo>
                <a:lnTo>
                  <a:pt x="735" y="337"/>
                </a:lnTo>
                <a:lnTo>
                  <a:pt x="714" y="341"/>
                </a:lnTo>
                <a:lnTo>
                  <a:pt x="695" y="344"/>
                </a:lnTo>
                <a:lnTo>
                  <a:pt x="672" y="348"/>
                </a:lnTo>
                <a:lnTo>
                  <a:pt x="651" y="351"/>
                </a:lnTo>
                <a:lnTo>
                  <a:pt x="628" y="355"/>
                </a:lnTo>
                <a:lnTo>
                  <a:pt x="605" y="357"/>
                </a:lnTo>
                <a:lnTo>
                  <a:pt x="583" y="359"/>
                </a:lnTo>
                <a:lnTo>
                  <a:pt x="558" y="360"/>
                </a:lnTo>
                <a:lnTo>
                  <a:pt x="533" y="362"/>
                </a:lnTo>
                <a:lnTo>
                  <a:pt x="508" y="362"/>
                </a:lnTo>
                <a:lnTo>
                  <a:pt x="484" y="362"/>
                </a:lnTo>
                <a:lnTo>
                  <a:pt x="459" y="362"/>
                </a:lnTo>
                <a:lnTo>
                  <a:pt x="434" y="362"/>
                </a:lnTo>
                <a:lnTo>
                  <a:pt x="411" y="360"/>
                </a:lnTo>
                <a:lnTo>
                  <a:pt x="386" y="359"/>
                </a:lnTo>
                <a:lnTo>
                  <a:pt x="364" y="357"/>
                </a:lnTo>
                <a:lnTo>
                  <a:pt x="341" y="355"/>
                </a:lnTo>
                <a:lnTo>
                  <a:pt x="318" y="351"/>
                </a:lnTo>
                <a:lnTo>
                  <a:pt x="295" y="348"/>
                </a:lnTo>
                <a:lnTo>
                  <a:pt x="274" y="344"/>
                </a:lnTo>
                <a:lnTo>
                  <a:pt x="253" y="341"/>
                </a:lnTo>
                <a:lnTo>
                  <a:pt x="234" y="337"/>
                </a:lnTo>
                <a:lnTo>
                  <a:pt x="213" y="332"/>
                </a:lnTo>
                <a:lnTo>
                  <a:pt x="194" y="326"/>
                </a:lnTo>
                <a:lnTo>
                  <a:pt x="177" y="321"/>
                </a:lnTo>
                <a:lnTo>
                  <a:pt x="160" y="316"/>
                </a:lnTo>
                <a:lnTo>
                  <a:pt x="143" y="310"/>
                </a:lnTo>
                <a:lnTo>
                  <a:pt x="126" y="303"/>
                </a:lnTo>
                <a:lnTo>
                  <a:pt x="110" y="296"/>
                </a:lnTo>
                <a:lnTo>
                  <a:pt x="97" y="291"/>
                </a:lnTo>
                <a:lnTo>
                  <a:pt x="84" y="284"/>
                </a:lnTo>
                <a:lnTo>
                  <a:pt x="70" y="275"/>
                </a:lnTo>
                <a:lnTo>
                  <a:pt x="59" y="268"/>
                </a:lnTo>
                <a:lnTo>
                  <a:pt x="48" y="260"/>
                </a:lnTo>
                <a:lnTo>
                  <a:pt x="38" y="251"/>
                </a:lnTo>
                <a:lnTo>
                  <a:pt x="31" y="244"/>
                </a:lnTo>
                <a:lnTo>
                  <a:pt x="23" y="235"/>
                </a:lnTo>
                <a:lnTo>
                  <a:pt x="15" y="226"/>
                </a:lnTo>
                <a:lnTo>
                  <a:pt x="11" y="218"/>
                </a:lnTo>
                <a:lnTo>
                  <a:pt x="6" y="209"/>
                </a:lnTo>
                <a:lnTo>
                  <a:pt x="4" y="200"/>
                </a:lnTo>
                <a:lnTo>
                  <a:pt x="2" y="191"/>
                </a:lnTo>
                <a:lnTo>
                  <a:pt x="0" y="182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Rectangle 48"/>
          <p:cNvSpPr>
            <a:spLocks noChangeArrowheads="1"/>
          </p:cNvSpPr>
          <p:nvPr/>
        </p:nvSpPr>
        <p:spPr bwMode="auto">
          <a:xfrm>
            <a:off x="5298162" y="2544250"/>
            <a:ext cx="33178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Arial" charset="0"/>
              </a:rPr>
              <a:t>addr</a:t>
            </a:r>
            <a:endParaRPr lang="en-US" altLang="en-US"/>
          </a:p>
        </p:txBody>
      </p:sp>
      <p:sp>
        <p:nvSpPr>
          <p:cNvPr id="45" name="Freeform 49"/>
          <p:cNvSpPr>
            <a:spLocks/>
          </p:cNvSpPr>
          <p:nvPr/>
        </p:nvSpPr>
        <p:spPr bwMode="auto">
          <a:xfrm>
            <a:off x="5089833" y="3219521"/>
            <a:ext cx="766763" cy="287338"/>
          </a:xfrm>
          <a:custGeom>
            <a:avLst/>
            <a:gdLst>
              <a:gd name="T0" fmla="*/ 3 w 967"/>
              <a:gd name="T1" fmla="*/ 162 h 362"/>
              <a:gd name="T2" fmla="*/ 15 w 967"/>
              <a:gd name="T3" fmla="*/ 135 h 362"/>
              <a:gd name="T4" fmla="*/ 38 w 967"/>
              <a:gd name="T5" fmla="*/ 110 h 362"/>
              <a:gd name="T6" fmla="*/ 70 w 967"/>
              <a:gd name="T7" fmla="*/ 87 h 362"/>
              <a:gd name="T8" fmla="*/ 110 w 967"/>
              <a:gd name="T9" fmla="*/ 66 h 362"/>
              <a:gd name="T10" fmla="*/ 159 w 967"/>
              <a:gd name="T11" fmla="*/ 46 h 362"/>
              <a:gd name="T12" fmla="*/ 213 w 967"/>
              <a:gd name="T13" fmla="*/ 30 h 362"/>
              <a:gd name="T14" fmla="*/ 274 w 967"/>
              <a:gd name="T15" fmla="*/ 17 h 362"/>
              <a:gd name="T16" fmla="*/ 340 w 967"/>
              <a:gd name="T17" fmla="*/ 8 h 362"/>
              <a:gd name="T18" fmla="*/ 411 w 967"/>
              <a:gd name="T19" fmla="*/ 1 h 362"/>
              <a:gd name="T20" fmla="*/ 483 w 967"/>
              <a:gd name="T21" fmla="*/ 0 h 362"/>
              <a:gd name="T22" fmla="*/ 557 w 967"/>
              <a:gd name="T23" fmla="*/ 1 h 362"/>
              <a:gd name="T24" fmla="*/ 628 w 967"/>
              <a:gd name="T25" fmla="*/ 8 h 362"/>
              <a:gd name="T26" fmla="*/ 694 w 967"/>
              <a:gd name="T27" fmla="*/ 17 h 362"/>
              <a:gd name="T28" fmla="*/ 753 w 967"/>
              <a:gd name="T29" fmla="*/ 30 h 362"/>
              <a:gd name="T30" fmla="*/ 809 w 967"/>
              <a:gd name="T31" fmla="*/ 46 h 362"/>
              <a:gd name="T32" fmla="*/ 856 w 967"/>
              <a:gd name="T33" fmla="*/ 66 h 362"/>
              <a:gd name="T34" fmla="*/ 898 w 967"/>
              <a:gd name="T35" fmla="*/ 87 h 362"/>
              <a:gd name="T36" fmla="*/ 929 w 967"/>
              <a:gd name="T37" fmla="*/ 110 h 362"/>
              <a:gd name="T38" fmla="*/ 951 w 967"/>
              <a:gd name="T39" fmla="*/ 135 h 362"/>
              <a:gd name="T40" fmla="*/ 965 w 967"/>
              <a:gd name="T41" fmla="*/ 162 h 362"/>
              <a:gd name="T42" fmla="*/ 967 w 967"/>
              <a:gd name="T43" fmla="*/ 182 h 362"/>
              <a:gd name="T44" fmla="*/ 961 w 967"/>
              <a:gd name="T45" fmla="*/ 208 h 362"/>
              <a:gd name="T46" fmla="*/ 946 w 967"/>
              <a:gd name="T47" fmla="*/ 235 h 362"/>
              <a:gd name="T48" fmla="*/ 919 w 967"/>
              <a:gd name="T49" fmla="*/ 260 h 362"/>
              <a:gd name="T50" fmla="*/ 885 w 967"/>
              <a:gd name="T51" fmla="*/ 281 h 362"/>
              <a:gd name="T52" fmla="*/ 841 w 967"/>
              <a:gd name="T53" fmla="*/ 303 h 362"/>
              <a:gd name="T54" fmla="*/ 791 w 967"/>
              <a:gd name="T55" fmla="*/ 321 h 362"/>
              <a:gd name="T56" fmla="*/ 734 w 967"/>
              <a:gd name="T57" fmla="*/ 337 h 362"/>
              <a:gd name="T58" fmla="*/ 672 w 967"/>
              <a:gd name="T59" fmla="*/ 347 h 362"/>
              <a:gd name="T60" fmla="*/ 605 w 967"/>
              <a:gd name="T61" fmla="*/ 356 h 362"/>
              <a:gd name="T62" fmla="*/ 533 w 967"/>
              <a:gd name="T63" fmla="*/ 362 h 362"/>
              <a:gd name="T64" fmla="*/ 458 w 967"/>
              <a:gd name="T65" fmla="*/ 362 h 362"/>
              <a:gd name="T66" fmla="*/ 386 w 967"/>
              <a:gd name="T67" fmla="*/ 358 h 362"/>
              <a:gd name="T68" fmla="*/ 317 w 967"/>
              <a:gd name="T69" fmla="*/ 351 h 362"/>
              <a:gd name="T70" fmla="*/ 253 w 967"/>
              <a:gd name="T71" fmla="*/ 340 h 362"/>
              <a:gd name="T72" fmla="*/ 194 w 967"/>
              <a:gd name="T73" fmla="*/ 326 h 362"/>
              <a:gd name="T74" fmla="*/ 142 w 967"/>
              <a:gd name="T75" fmla="*/ 310 h 362"/>
              <a:gd name="T76" fmla="*/ 97 w 967"/>
              <a:gd name="T77" fmla="*/ 289 h 362"/>
              <a:gd name="T78" fmla="*/ 59 w 967"/>
              <a:gd name="T79" fmla="*/ 267 h 362"/>
              <a:gd name="T80" fmla="*/ 30 w 967"/>
              <a:gd name="T81" fmla="*/ 244 h 362"/>
              <a:gd name="T82" fmla="*/ 11 w 967"/>
              <a:gd name="T83" fmla="*/ 217 h 362"/>
              <a:gd name="T84" fmla="*/ 1 w 967"/>
              <a:gd name="T85" fmla="*/ 190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67" h="362">
                <a:moveTo>
                  <a:pt x="0" y="182"/>
                </a:moveTo>
                <a:lnTo>
                  <a:pt x="1" y="171"/>
                </a:lnTo>
                <a:lnTo>
                  <a:pt x="3" y="162"/>
                </a:lnTo>
                <a:lnTo>
                  <a:pt x="5" y="153"/>
                </a:lnTo>
                <a:lnTo>
                  <a:pt x="11" y="144"/>
                </a:lnTo>
                <a:lnTo>
                  <a:pt x="15" y="135"/>
                </a:lnTo>
                <a:lnTo>
                  <a:pt x="22" y="126"/>
                </a:lnTo>
                <a:lnTo>
                  <a:pt x="30" y="119"/>
                </a:lnTo>
                <a:lnTo>
                  <a:pt x="38" y="110"/>
                </a:lnTo>
                <a:lnTo>
                  <a:pt x="47" y="103"/>
                </a:lnTo>
                <a:lnTo>
                  <a:pt x="59" y="94"/>
                </a:lnTo>
                <a:lnTo>
                  <a:pt x="70" y="87"/>
                </a:lnTo>
                <a:lnTo>
                  <a:pt x="83" y="80"/>
                </a:lnTo>
                <a:lnTo>
                  <a:pt x="97" y="73"/>
                </a:lnTo>
                <a:lnTo>
                  <a:pt x="110" y="66"/>
                </a:lnTo>
                <a:lnTo>
                  <a:pt x="125" y="58"/>
                </a:lnTo>
                <a:lnTo>
                  <a:pt x="142" y="53"/>
                </a:lnTo>
                <a:lnTo>
                  <a:pt x="159" y="46"/>
                </a:lnTo>
                <a:lnTo>
                  <a:pt x="177" y="41"/>
                </a:lnTo>
                <a:lnTo>
                  <a:pt x="194" y="35"/>
                </a:lnTo>
                <a:lnTo>
                  <a:pt x="213" y="30"/>
                </a:lnTo>
                <a:lnTo>
                  <a:pt x="234" y="26"/>
                </a:lnTo>
                <a:lnTo>
                  <a:pt x="253" y="21"/>
                </a:lnTo>
                <a:lnTo>
                  <a:pt x="274" y="17"/>
                </a:lnTo>
                <a:lnTo>
                  <a:pt x="295" y="14"/>
                </a:lnTo>
                <a:lnTo>
                  <a:pt x="317" y="10"/>
                </a:lnTo>
                <a:lnTo>
                  <a:pt x="340" y="8"/>
                </a:lnTo>
                <a:lnTo>
                  <a:pt x="363" y="5"/>
                </a:lnTo>
                <a:lnTo>
                  <a:pt x="386" y="3"/>
                </a:lnTo>
                <a:lnTo>
                  <a:pt x="411" y="1"/>
                </a:lnTo>
                <a:lnTo>
                  <a:pt x="434" y="1"/>
                </a:lnTo>
                <a:lnTo>
                  <a:pt x="458" y="0"/>
                </a:lnTo>
                <a:lnTo>
                  <a:pt x="483" y="0"/>
                </a:lnTo>
                <a:lnTo>
                  <a:pt x="508" y="0"/>
                </a:lnTo>
                <a:lnTo>
                  <a:pt x="533" y="1"/>
                </a:lnTo>
                <a:lnTo>
                  <a:pt x="557" y="1"/>
                </a:lnTo>
                <a:lnTo>
                  <a:pt x="582" y="3"/>
                </a:lnTo>
                <a:lnTo>
                  <a:pt x="605" y="5"/>
                </a:lnTo>
                <a:lnTo>
                  <a:pt x="628" y="8"/>
                </a:lnTo>
                <a:lnTo>
                  <a:pt x="651" y="10"/>
                </a:lnTo>
                <a:lnTo>
                  <a:pt x="672" y="14"/>
                </a:lnTo>
                <a:lnTo>
                  <a:pt x="694" y="17"/>
                </a:lnTo>
                <a:lnTo>
                  <a:pt x="713" y="21"/>
                </a:lnTo>
                <a:lnTo>
                  <a:pt x="734" y="26"/>
                </a:lnTo>
                <a:lnTo>
                  <a:pt x="753" y="30"/>
                </a:lnTo>
                <a:lnTo>
                  <a:pt x="772" y="35"/>
                </a:lnTo>
                <a:lnTo>
                  <a:pt x="791" y="41"/>
                </a:lnTo>
                <a:lnTo>
                  <a:pt x="809" y="46"/>
                </a:lnTo>
                <a:lnTo>
                  <a:pt x="826" y="53"/>
                </a:lnTo>
                <a:lnTo>
                  <a:pt x="841" y="58"/>
                </a:lnTo>
                <a:lnTo>
                  <a:pt x="856" y="66"/>
                </a:lnTo>
                <a:lnTo>
                  <a:pt x="871" y="73"/>
                </a:lnTo>
                <a:lnTo>
                  <a:pt x="885" y="80"/>
                </a:lnTo>
                <a:lnTo>
                  <a:pt x="898" y="87"/>
                </a:lnTo>
                <a:lnTo>
                  <a:pt x="909" y="94"/>
                </a:lnTo>
                <a:lnTo>
                  <a:pt x="919" y="103"/>
                </a:lnTo>
                <a:lnTo>
                  <a:pt x="929" y="110"/>
                </a:lnTo>
                <a:lnTo>
                  <a:pt x="938" y="119"/>
                </a:lnTo>
                <a:lnTo>
                  <a:pt x="946" y="126"/>
                </a:lnTo>
                <a:lnTo>
                  <a:pt x="951" y="135"/>
                </a:lnTo>
                <a:lnTo>
                  <a:pt x="957" y="144"/>
                </a:lnTo>
                <a:lnTo>
                  <a:pt x="961" y="153"/>
                </a:lnTo>
                <a:lnTo>
                  <a:pt x="965" y="162"/>
                </a:lnTo>
                <a:lnTo>
                  <a:pt x="967" y="171"/>
                </a:lnTo>
                <a:lnTo>
                  <a:pt x="967" y="182"/>
                </a:lnTo>
                <a:lnTo>
                  <a:pt x="967" y="182"/>
                </a:lnTo>
                <a:lnTo>
                  <a:pt x="967" y="190"/>
                </a:lnTo>
                <a:lnTo>
                  <a:pt x="965" y="199"/>
                </a:lnTo>
                <a:lnTo>
                  <a:pt x="961" y="208"/>
                </a:lnTo>
                <a:lnTo>
                  <a:pt x="957" y="217"/>
                </a:lnTo>
                <a:lnTo>
                  <a:pt x="951" y="226"/>
                </a:lnTo>
                <a:lnTo>
                  <a:pt x="946" y="235"/>
                </a:lnTo>
                <a:lnTo>
                  <a:pt x="938" y="244"/>
                </a:lnTo>
                <a:lnTo>
                  <a:pt x="929" y="251"/>
                </a:lnTo>
                <a:lnTo>
                  <a:pt x="919" y="260"/>
                </a:lnTo>
                <a:lnTo>
                  <a:pt x="909" y="267"/>
                </a:lnTo>
                <a:lnTo>
                  <a:pt x="898" y="274"/>
                </a:lnTo>
                <a:lnTo>
                  <a:pt x="885" y="281"/>
                </a:lnTo>
                <a:lnTo>
                  <a:pt x="871" y="289"/>
                </a:lnTo>
                <a:lnTo>
                  <a:pt x="856" y="296"/>
                </a:lnTo>
                <a:lnTo>
                  <a:pt x="841" y="303"/>
                </a:lnTo>
                <a:lnTo>
                  <a:pt x="826" y="310"/>
                </a:lnTo>
                <a:lnTo>
                  <a:pt x="809" y="315"/>
                </a:lnTo>
                <a:lnTo>
                  <a:pt x="791" y="321"/>
                </a:lnTo>
                <a:lnTo>
                  <a:pt x="772" y="326"/>
                </a:lnTo>
                <a:lnTo>
                  <a:pt x="753" y="331"/>
                </a:lnTo>
                <a:lnTo>
                  <a:pt x="734" y="337"/>
                </a:lnTo>
                <a:lnTo>
                  <a:pt x="713" y="340"/>
                </a:lnTo>
                <a:lnTo>
                  <a:pt x="694" y="344"/>
                </a:lnTo>
                <a:lnTo>
                  <a:pt x="672" y="347"/>
                </a:lnTo>
                <a:lnTo>
                  <a:pt x="651" y="351"/>
                </a:lnTo>
                <a:lnTo>
                  <a:pt x="628" y="355"/>
                </a:lnTo>
                <a:lnTo>
                  <a:pt x="605" y="356"/>
                </a:lnTo>
                <a:lnTo>
                  <a:pt x="582" y="358"/>
                </a:lnTo>
                <a:lnTo>
                  <a:pt x="557" y="360"/>
                </a:lnTo>
                <a:lnTo>
                  <a:pt x="533" y="362"/>
                </a:lnTo>
                <a:lnTo>
                  <a:pt x="508" y="362"/>
                </a:lnTo>
                <a:lnTo>
                  <a:pt x="483" y="362"/>
                </a:lnTo>
                <a:lnTo>
                  <a:pt x="458" y="362"/>
                </a:lnTo>
                <a:lnTo>
                  <a:pt x="434" y="362"/>
                </a:lnTo>
                <a:lnTo>
                  <a:pt x="411" y="360"/>
                </a:lnTo>
                <a:lnTo>
                  <a:pt x="386" y="358"/>
                </a:lnTo>
                <a:lnTo>
                  <a:pt x="363" y="356"/>
                </a:lnTo>
                <a:lnTo>
                  <a:pt x="340" y="355"/>
                </a:lnTo>
                <a:lnTo>
                  <a:pt x="317" y="351"/>
                </a:lnTo>
                <a:lnTo>
                  <a:pt x="295" y="347"/>
                </a:lnTo>
                <a:lnTo>
                  <a:pt x="274" y="344"/>
                </a:lnTo>
                <a:lnTo>
                  <a:pt x="253" y="340"/>
                </a:lnTo>
                <a:lnTo>
                  <a:pt x="234" y="337"/>
                </a:lnTo>
                <a:lnTo>
                  <a:pt x="213" y="331"/>
                </a:lnTo>
                <a:lnTo>
                  <a:pt x="194" y="326"/>
                </a:lnTo>
                <a:lnTo>
                  <a:pt x="177" y="321"/>
                </a:lnTo>
                <a:lnTo>
                  <a:pt x="159" y="315"/>
                </a:lnTo>
                <a:lnTo>
                  <a:pt x="142" y="310"/>
                </a:lnTo>
                <a:lnTo>
                  <a:pt x="125" y="303"/>
                </a:lnTo>
                <a:lnTo>
                  <a:pt x="110" y="296"/>
                </a:lnTo>
                <a:lnTo>
                  <a:pt x="97" y="289"/>
                </a:lnTo>
                <a:lnTo>
                  <a:pt x="83" y="281"/>
                </a:lnTo>
                <a:lnTo>
                  <a:pt x="70" y="274"/>
                </a:lnTo>
                <a:lnTo>
                  <a:pt x="59" y="267"/>
                </a:lnTo>
                <a:lnTo>
                  <a:pt x="47" y="260"/>
                </a:lnTo>
                <a:lnTo>
                  <a:pt x="38" y="251"/>
                </a:lnTo>
                <a:lnTo>
                  <a:pt x="30" y="244"/>
                </a:lnTo>
                <a:lnTo>
                  <a:pt x="22" y="235"/>
                </a:lnTo>
                <a:lnTo>
                  <a:pt x="15" y="226"/>
                </a:lnTo>
                <a:lnTo>
                  <a:pt x="11" y="217"/>
                </a:lnTo>
                <a:lnTo>
                  <a:pt x="5" y="208"/>
                </a:lnTo>
                <a:lnTo>
                  <a:pt x="3" y="199"/>
                </a:lnTo>
                <a:lnTo>
                  <a:pt x="1" y="190"/>
                </a:lnTo>
                <a:lnTo>
                  <a:pt x="0" y="182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" name="Freeform 50"/>
          <p:cNvSpPr>
            <a:spLocks/>
          </p:cNvSpPr>
          <p:nvPr/>
        </p:nvSpPr>
        <p:spPr bwMode="auto">
          <a:xfrm>
            <a:off x="5089833" y="3219521"/>
            <a:ext cx="766763" cy="287338"/>
          </a:xfrm>
          <a:custGeom>
            <a:avLst/>
            <a:gdLst>
              <a:gd name="T0" fmla="*/ 3 w 967"/>
              <a:gd name="T1" fmla="*/ 162 h 362"/>
              <a:gd name="T2" fmla="*/ 15 w 967"/>
              <a:gd name="T3" fmla="*/ 135 h 362"/>
              <a:gd name="T4" fmla="*/ 38 w 967"/>
              <a:gd name="T5" fmla="*/ 110 h 362"/>
              <a:gd name="T6" fmla="*/ 70 w 967"/>
              <a:gd name="T7" fmla="*/ 87 h 362"/>
              <a:gd name="T8" fmla="*/ 110 w 967"/>
              <a:gd name="T9" fmla="*/ 66 h 362"/>
              <a:gd name="T10" fmla="*/ 159 w 967"/>
              <a:gd name="T11" fmla="*/ 46 h 362"/>
              <a:gd name="T12" fmla="*/ 213 w 967"/>
              <a:gd name="T13" fmla="*/ 30 h 362"/>
              <a:gd name="T14" fmla="*/ 274 w 967"/>
              <a:gd name="T15" fmla="*/ 17 h 362"/>
              <a:gd name="T16" fmla="*/ 340 w 967"/>
              <a:gd name="T17" fmla="*/ 8 h 362"/>
              <a:gd name="T18" fmla="*/ 411 w 967"/>
              <a:gd name="T19" fmla="*/ 1 h 362"/>
              <a:gd name="T20" fmla="*/ 483 w 967"/>
              <a:gd name="T21" fmla="*/ 0 h 362"/>
              <a:gd name="T22" fmla="*/ 557 w 967"/>
              <a:gd name="T23" fmla="*/ 1 h 362"/>
              <a:gd name="T24" fmla="*/ 628 w 967"/>
              <a:gd name="T25" fmla="*/ 8 h 362"/>
              <a:gd name="T26" fmla="*/ 694 w 967"/>
              <a:gd name="T27" fmla="*/ 17 h 362"/>
              <a:gd name="T28" fmla="*/ 753 w 967"/>
              <a:gd name="T29" fmla="*/ 30 h 362"/>
              <a:gd name="T30" fmla="*/ 809 w 967"/>
              <a:gd name="T31" fmla="*/ 46 h 362"/>
              <a:gd name="T32" fmla="*/ 856 w 967"/>
              <a:gd name="T33" fmla="*/ 66 h 362"/>
              <a:gd name="T34" fmla="*/ 898 w 967"/>
              <a:gd name="T35" fmla="*/ 87 h 362"/>
              <a:gd name="T36" fmla="*/ 929 w 967"/>
              <a:gd name="T37" fmla="*/ 110 h 362"/>
              <a:gd name="T38" fmla="*/ 951 w 967"/>
              <a:gd name="T39" fmla="*/ 135 h 362"/>
              <a:gd name="T40" fmla="*/ 965 w 967"/>
              <a:gd name="T41" fmla="*/ 162 h 362"/>
              <a:gd name="T42" fmla="*/ 967 w 967"/>
              <a:gd name="T43" fmla="*/ 182 h 362"/>
              <a:gd name="T44" fmla="*/ 961 w 967"/>
              <a:gd name="T45" fmla="*/ 208 h 362"/>
              <a:gd name="T46" fmla="*/ 946 w 967"/>
              <a:gd name="T47" fmla="*/ 235 h 362"/>
              <a:gd name="T48" fmla="*/ 919 w 967"/>
              <a:gd name="T49" fmla="*/ 260 h 362"/>
              <a:gd name="T50" fmla="*/ 885 w 967"/>
              <a:gd name="T51" fmla="*/ 281 h 362"/>
              <a:gd name="T52" fmla="*/ 841 w 967"/>
              <a:gd name="T53" fmla="*/ 303 h 362"/>
              <a:gd name="T54" fmla="*/ 791 w 967"/>
              <a:gd name="T55" fmla="*/ 321 h 362"/>
              <a:gd name="T56" fmla="*/ 734 w 967"/>
              <a:gd name="T57" fmla="*/ 337 h 362"/>
              <a:gd name="T58" fmla="*/ 672 w 967"/>
              <a:gd name="T59" fmla="*/ 347 h 362"/>
              <a:gd name="T60" fmla="*/ 605 w 967"/>
              <a:gd name="T61" fmla="*/ 356 h 362"/>
              <a:gd name="T62" fmla="*/ 533 w 967"/>
              <a:gd name="T63" fmla="*/ 362 h 362"/>
              <a:gd name="T64" fmla="*/ 458 w 967"/>
              <a:gd name="T65" fmla="*/ 362 h 362"/>
              <a:gd name="T66" fmla="*/ 386 w 967"/>
              <a:gd name="T67" fmla="*/ 358 h 362"/>
              <a:gd name="T68" fmla="*/ 317 w 967"/>
              <a:gd name="T69" fmla="*/ 351 h 362"/>
              <a:gd name="T70" fmla="*/ 253 w 967"/>
              <a:gd name="T71" fmla="*/ 340 h 362"/>
              <a:gd name="T72" fmla="*/ 194 w 967"/>
              <a:gd name="T73" fmla="*/ 326 h 362"/>
              <a:gd name="T74" fmla="*/ 142 w 967"/>
              <a:gd name="T75" fmla="*/ 310 h 362"/>
              <a:gd name="T76" fmla="*/ 97 w 967"/>
              <a:gd name="T77" fmla="*/ 289 h 362"/>
              <a:gd name="T78" fmla="*/ 59 w 967"/>
              <a:gd name="T79" fmla="*/ 267 h 362"/>
              <a:gd name="T80" fmla="*/ 30 w 967"/>
              <a:gd name="T81" fmla="*/ 244 h 362"/>
              <a:gd name="T82" fmla="*/ 11 w 967"/>
              <a:gd name="T83" fmla="*/ 217 h 362"/>
              <a:gd name="T84" fmla="*/ 1 w 967"/>
              <a:gd name="T85" fmla="*/ 190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67" h="362">
                <a:moveTo>
                  <a:pt x="0" y="182"/>
                </a:moveTo>
                <a:lnTo>
                  <a:pt x="1" y="171"/>
                </a:lnTo>
                <a:lnTo>
                  <a:pt x="3" y="162"/>
                </a:lnTo>
                <a:lnTo>
                  <a:pt x="5" y="153"/>
                </a:lnTo>
                <a:lnTo>
                  <a:pt x="11" y="144"/>
                </a:lnTo>
                <a:lnTo>
                  <a:pt x="15" y="135"/>
                </a:lnTo>
                <a:lnTo>
                  <a:pt x="22" y="126"/>
                </a:lnTo>
                <a:lnTo>
                  <a:pt x="30" y="119"/>
                </a:lnTo>
                <a:lnTo>
                  <a:pt x="38" y="110"/>
                </a:lnTo>
                <a:lnTo>
                  <a:pt x="47" y="103"/>
                </a:lnTo>
                <a:lnTo>
                  <a:pt x="59" y="94"/>
                </a:lnTo>
                <a:lnTo>
                  <a:pt x="70" y="87"/>
                </a:lnTo>
                <a:lnTo>
                  <a:pt x="83" y="80"/>
                </a:lnTo>
                <a:lnTo>
                  <a:pt x="97" y="73"/>
                </a:lnTo>
                <a:lnTo>
                  <a:pt x="110" y="66"/>
                </a:lnTo>
                <a:lnTo>
                  <a:pt x="125" y="58"/>
                </a:lnTo>
                <a:lnTo>
                  <a:pt x="142" y="53"/>
                </a:lnTo>
                <a:lnTo>
                  <a:pt x="159" y="46"/>
                </a:lnTo>
                <a:lnTo>
                  <a:pt x="177" y="41"/>
                </a:lnTo>
                <a:lnTo>
                  <a:pt x="194" y="35"/>
                </a:lnTo>
                <a:lnTo>
                  <a:pt x="213" y="30"/>
                </a:lnTo>
                <a:lnTo>
                  <a:pt x="234" y="26"/>
                </a:lnTo>
                <a:lnTo>
                  <a:pt x="253" y="21"/>
                </a:lnTo>
                <a:lnTo>
                  <a:pt x="274" y="17"/>
                </a:lnTo>
                <a:lnTo>
                  <a:pt x="295" y="14"/>
                </a:lnTo>
                <a:lnTo>
                  <a:pt x="317" y="10"/>
                </a:lnTo>
                <a:lnTo>
                  <a:pt x="340" y="8"/>
                </a:lnTo>
                <a:lnTo>
                  <a:pt x="363" y="5"/>
                </a:lnTo>
                <a:lnTo>
                  <a:pt x="386" y="3"/>
                </a:lnTo>
                <a:lnTo>
                  <a:pt x="411" y="1"/>
                </a:lnTo>
                <a:lnTo>
                  <a:pt x="434" y="1"/>
                </a:lnTo>
                <a:lnTo>
                  <a:pt x="458" y="0"/>
                </a:lnTo>
                <a:lnTo>
                  <a:pt x="483" y="0"/>
                </a:lnTo>
                <a:lnTo>
                  <a:pt x="508" y="0"/>
                </a:lnTo>
                <a:lnTo>
                  <a:pt x="533" y="1"/>
                </a:lnTo>
                <a:lnTo>
                  <a:pt x="557" y="1"/>
                </a:lnTo>
                <a:lnTo>
                  <a:pt x="582" y="3"/>
                </a:lnTo>
                <a:lnTo>
                  <a:pt x="605" y="5"/>
                </a:lnTo>
                <a:lnTo>
                  <a:pt x="628" y="8"/>
                </a:lnTo>
                <a:lnTo>
                  <a:pt x="651" y="10"/>
                </a:lnTo>
                <a:lnTo>
                  <a:pt x="672" y="14"/>
                </a:lnTo>
                <a:lnTo>
                  <a:pt x="694" y="17"/>
                </a:lnTo>
                <a:lnTo>
                  <a:pt x="713" y="21"/>
                </a:lnTo>
                <a:lnTo>
                  <a:pt x="734" y="26"/>
                </a:lnTo>
                <a:lnTo>
                  <a:pt x="753" y="30"/>
                </a:lnTo>
                <a:lnTo>
                  <a:pt x="772" y="35"/>
                </a:lnTo>
                <a:lnTo>
                  <a:pt x="791" y="41"/>
                </a:lnTo>
                <a:lnTo>
                  <a:pt x="809" y="46"/>
                </a:lnTo>
                <a:lnTo>
                  <a:pt x="826" y="53"/>
                </a:lnTo>
                <a:lnTo>
                  <a:pt x="841" y="58"/>
                </a:lnTo>
                <a:lnTo>
                  <a:pt x="856" y="66"/>
                </a:lnTo>
                <a:lnTo>
                  <a:pt x="871" y="73"/>
                </a:lnTo>
                <a:lnTo>
                  <a:pt x="885" y="80"/>
                </a:lnTo>
                <a:lnTo>
                  <a:pt x="898" y="87"/>
                </a:lnTo>
                <a:lnTo>
                  <a:pt x="909" y="94"/>
                </a:lnTo>
                <a:lnTo>
                  <a:pt x="919" y="103"/>
                </a:lnTo>
                <a:lnTo>
                  <a:pt x="929" y="110"/>
                </a:lnTo>
                <a:lnTo>
                  <a:pt x="938" y="119"/>
                </a:lnTo>
                <a:lnTo>
                  <a:pt x="946" y="126"/>
                </a:lnTo>
                <a:lnTo>
                  <a:pt x="951" y="135"/>
                </a:lnTo>
                <a:lnTo>
                  <a:pt x="957" y="144"/>
                </a:lnTo>
                <a:lnTo>
                  <a:pt x="961" y="153"/>
                </a:lnTo>
                <a:lnTo>
                  <a:pt x="965" y="162"/>
                </a:lnTo>
                <a:lnTo>
                  <a:pt x="967" y="171"/>
                </a:lnTo>
                <a:lnTo>
                  <a:pt x="967" y="182"/>
                </a:lnTo>
                <a:lnTo>
                  <a:pt x="967" y="182"/>
                </a:lnTo>
                <a:lnTo>
                  <a:pt x="967" y="190"/>
                </a:lnTo>
                <a:lnTo>
                  <a:pt x="965" y="199"/>
                </a:lnTo>
                <a:lnTo>
                  <a:pt x="961" y="208"/>
                </a:lnTo>
                <a:lnTo>
                  <a:pt x="957" y="217"/>
                </a:lnTo>
                <a:lnTo>
                  <a:pt x="951" y="226"/>
                </a:lnTo>
                <a:lnTo>
                  <a:pt x="946" y="235"/>
                </a:lnTo>
                <a:lnTo>
                  <a:pt x="938" y="244"/>
                </a:lnTo>
                <a:lnTo>
                  <a:pt x="929" y="251"/>
                </a:lnTo>
                <a:lnTo>
                  <a:pt x="919" y="260"/>
                </a:lnTo>
                <a:lnTo>
                  <a:pt x="909" y="267"/>
                </a:lnTo>
                <a:lnTo>
                  <a:pt x="898" y="274"/>
                </a:lnTo>
                <a:lnTo>
                  <a:pt x="885" y="281"/>
                </a:lnTo>
                <a:lnTo>
                  <a:pt x="871" y="289"/>
                </a:lnTo>
                <a:lnTo>
                  <a:pt x="856" y="296"/>
                </a:lnTo>
                <a:lnTo>
                  <a:pt x="841" y="303"/>
                </a:lnTo>
                <a:lnTo>
                  <a:pt x="826" y="310"/>
                </a:lnTo>
                <a:lnTo>
                  <a:pt x="809" y="315"/>
                </a:lnTo>
                <a:lnTo>
                  <a:pt x="791" y="321"/>
                </a:lnTo>
                <a:lnTo>
                  <a:pt x="772" y="326"/>
                </a:lnTo>
                <a:lnTo>
                  <a:pt x="753" y="331"/>
                </a:lnTo>
                <a:lnTo>
                  <a:pt x="734" y="337"/>
                </a:lnTo>
                <a:lnTo>
                  <a:pt x="713" y="340"/>
                </a:lnTo>
                <a:lnTo>
                  <a:pt x="694" y="344"/>
                </a:lnTo>
                <a:lnTo>
                  <a:pt x="672" y="347"/>
                </a:lnTo>
                <a:lnTo>
                  <a:pt x="651" y="351"/>
                </a:lnTo>
                <a:lnTo>
                  <a:pt x="628" y="355"/>
                </a:lnTo>
                <a:lnTo>
                  <a:pt x="605" y="356"/>
                </a:lnTo>
                <a:lnTo>
                  <a:pt x="582" y="358"/>
                </a:lnTo>
                <a:lnTo>
                  <a:pt x="557" y="360"/>
                </a:lnTo>
                <a:lnTo>
                  <a:pt x="533" y="362"/>
                </a:lnTo>
                <a:lnTo>
                  <a:pt x="508" y="362"/>
                </a:lnTo>
                <a:lnTo>
                  <a:pt x="483" y="362"/>
                </a:lnTo>
                <a:lnTo>
                  <a:pt x="458" y="362"/>
                </a:lnTo>
                <a:lnTo>
                  <a:pt x="434" y="362"/>
                </a:lnTo>
                <a:lnTo>
                  <a:pt x="411" y="360"/>
                </a:lnTo>
                <a:lnTo>
                  <a:pt x="386" y="358"/>
                </a:lnTo>
                <a:lnTo>
                  <a:pt x="363" y="356"/>
                </a:lnTo>
                <a:lnTo>
                  <a:pt x="340" y="355"/>
                </a:lnTo>
                <a:lnTo>
                  <a:pt x="317" y="351"/>
                </a:lnTo>
                <a:lnTo>
                  <a:pt x="295" y="347"/>
                </a:lnTo>
                <a:lnTo>
                  <a:pt x="274" y="344"/>
                </a:lnTo>
                <a:lnTo>
                  <a:pt x="253" y="340"/>
                </a:lnTo>
                <a:lnTo>
                  <a:pt x="234" y="337"/>
                </a:lnTo>
                <a:lnTo>
                  <a:pt x="213" y="331"/>
                </a:lnTo>
                <a:lnTo>
                  <a:pt x="194" y="326"/>
                </a:lnTo>
                <a:lnTo>
                  <a:pt x="177" y="321"/>
                </a:lnTo>
                <a:lnTo>
                  <a:pt x="159" y="315"/>
                </a:lnTo>
                <a:lnTo>
                  <a:pt x="142" y="310"/>
                </a:lnTo>
                <a:lnTo>
                  <a:pt x="125" y="303"/>
                </a:lnTo>
                <a:lnTo>
                  <a:pt x="110" y="296"/>
                </a:lnTo>
                <a:lnTo>
                  <a:pt x="97" y="289"/>
                </a:lnTo>
                <a:lnTo>
                  <a:pt x="83" y="281"/>
                </a:lnTo>
                <a:lnTo>
                  <a:pt x="70" y="274"/>
                </a:lnTo>
                <a:lnTo>
                  <a:pt x="59" y="267"/>
                </a:lnTo>
                <a:lnTo>
                  <a:pt x="47" y="260"/>
                </a:lnTo>
                <a:lnTo>
                  <a:pt x="38" y="251"/>
                </a:lnTo>
                <a:lnTo>
                  <a:pt x="30" y="244"/>
                </a:lnTo>
                <a:lnTo>
                  <a:pt x="22" y="235"/>
                </a:lnTo>
                <a:lnTo>
                  <a:pt x="15" y="226"/>
                </a:lnTo>
                <a:lnTo>
                  <a:pt x="11" y="217"/>
                </a:lnTo>
                <a:lnTo>
                  <a:pt x="5" y="208"/>
                </a:lnTo>
                <a:lnTo>
                  <a:pt x="3" y="199"/>
                </a:lnTo>
                <a:lnTo>
                  <a:pt x="1" y="190"/>
                </a:lnTo>
                <a:lnTo>
                  <a:pt x="0" y="182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51"/>
          <p:cNvSpPr>
            <a:spLocks noChangeShapeType="1"/>
          </p:cNvSpPr>
          <p:nvPr/>
        </p:nvSpPr>
        <p:spPr bwMode="auto">
          <a:xfrm>
            <a:off x="5264458" y="3430659"/>
            <a:ext cx="41751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Rectangle 52"/>
          <p:cNvSpPr>
            <a:spLocks noChangeArrowheads="1"/>
          </p:cNvSpPr>
          <p:nvPr/>
        </p:nvSpPr>
        <p:spPr bwMode="auto">
          <a:xfrm>
            <a:off x="5264458" y="3263971"/>
            <a:ext cx="40481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dirty="0" err="1">
                <a:solidFill>
                  <a:srgbClr val="000000"/>
                </a:solidFill>
                <a:latin typeface="Arial" charset="0"/>
              </a:rPr>
              <a:t>cnum</a:t>
            </a:r>
            <a:endParaRPr lang="en-US" altLang="en-US" dirty="0"/>
          </a:p>
        </p:txBody>
      </p:sp>
      <p:sp>
        <p:nvSpPr>
          <p:cNvPr id="49" name="Freeform 53"/>
          <p:cNvSpPr>
            <a:spLocks/>
          </p:cNvSpPr>
          <p:nvPr/>
        </p:nvSpPr>
        <p:spPr bwMode="auto">
          <a:xfrm>
            <a:off x="5901107" y="3164751"/>
            <a:ext cx="766763" cy="288925"/>
          </a:xfrm>
          <a:custGeom>
            <a:avLst/>
            <a:gdLst>
              <a:gd name="T0" fmla="*/ 3 w 967"/>
              <a:gd name="T1" fmla="*/ 164 h 364"/>
              <a:gd name="T2" fmla="*/ 15 w 967"/>
              <a:gd name="T3" fmla="*/ 135 h 364"/>
              <a:gd name="T4" fmla="*/ 38 w 967"/>
              <a:gd name="T5" fmla="*/ 110 h 364"/>
              <a:gd name="T6" fmla="*/ 70 w 967"/>
              <a:gd name="T7" fmla="*/ 87 h 364"/>
              <a:gd name="T8" fmla="*/ 110 w 967"/>
              <a:gd name="T9" fmla="*/ 66 h 364"/>
              <a:gd name="T10" fmla="*/ 159 w 967"/>
              <a:gd name="T11" fmla="*/ 48 h 364"/>
              <a:gd name="T12" fmla="*/ 213 w 967"/>
              <a:gd name="T13" fmla="*/ 32 h 364"/>
              <a:gd name="T14" fmla="*/ 274 w 967"/>
              <a:gd name="T15" fmla="*/ 18 h 364"/>
              <a:gd name="T16" fmla="*/ 340 w 967"/>
              <a:gd name="T17" fmla="*/ 9 h 364"/>
              <a:gd name="T18" fmla="*/ 411 w 967"/>
              <a:gd name="T19" fmla="*/ 1 h 364"/>
              <a:gd name="T20" fmla="*/ 483 w 967"/>
              <a:gd name="T21" fmla="*/ 0 h 364"/>
              <a:gd name="T22" fmla="*/ 557 w 967"/>
              <a:gd name="T23" fmla="*/ 1 h 364"/>
              <a:gd name="T24" fmla="*/ 628 w 967"/>
              <a:gd name="T25" fmla="*/ 9 h 364"/>
              <a:gd name="T26" fmla="*/ 694 w 967"/>
              <a:gd name="T27" fmla="*/ 18 h 364"/>
              <a:gd name="T28" fmla="*/ 753 w 967"/>
              <a:gd name="T29" fmla="*/ 32 h 364"/>
              <a:gd name="T30" fmla="*/ 809 w 967"/>
              <a:gd name="T31" fmla="*/ 48 h 364"/>
              <a:gd name="T32" fmla="*/ 856 w 967"/>
              <a:gd name="T33" fmla="*/ 66 h 364"/>
              <a:gd name="T34" fmla="*/ 898 w 967"/>
              <a:gd name="T35" fmla="*/ 87 h 364"/>
              <a:gd name="T36" fmla="*/ 929 w 967"/>
              <a:gd name="T37" fmla="*/ 110 h 364"/>
              <a:gd name="T38" fmla="*/ 951 w 967"/>
              <a:gd name="T39" fmla="*/ 135 h 364"/>
              <a:gd name="T40" fmla="*/ 965 w 967"/>
              <a:gd name="T41" fmla="*/ 162 h 364"/>
              <a:gd name="T42" fmla="*/ 967 w 967"/>
              <a:gd name="T43" fmla="*/ 182 h 364"/>
              <a:gd name="T44" fmla="*/ 961 w 967"/>
              <a:gd name="T45" fmla="*/ 208 h 364"/>
              <a:gd name="T46" fmla="*/ 946 w 967"/>
              <a:gd name="T47" fmla="*/ 235 h 364"/>
              <a:gd name="T48" fmla="*/ 919 w 967"/>
              <a:gd name="T49" fmla="*/ 260 h 364"/>
              <a:gd name="T50" fmla="*/ 885 w 967"/>
              <a:gd name="T51" fmla="*/ 283 h 364"/>
              <a:gd name="T52" fmla="*/ 841 w 967"/>
              <a:gd name="T53" fmla="*/ 303 h 364"/>
              <a:gd name="T54" fmla="*/ 791 w 967"/>
              <a:gd name="T55" fmla="*/ 321 h 364"/>
              <a:gd name="T56" fmla="*/ 734 w 967"/>
              <a:gd name="T57" fmla="*/ 337 h 364"/>
              <a:gd name="T58" fmla="*/ 672 w 967"/>
              <a:gd name="T59" fmla="*/ 349 h 364"/>
              <a:gd name="T60" fmla="*/ 605 w 967"/>
              <a:gd name="T61" fmla="*/ 357 h 364"/>
              <a:gd name="T62" fmla="*/ 533 w 967"/>
              <a:gd name="T63" fmla="*/ 362 h 364"/>
              <a:gd name="T64" fmla="*/ 458 w 967"/>
              <a:gd name="T65" fmla="*/ 362 h 364"/>
              <a:gd name="T66" fmla="*/ 386 w 967"/>
              <a:gd name="T67" fmla="*/ 358 h 364"/>
              <a:gd name="T68" fmla="*/ 317 w 967"/>
              <a:gd name="T69" fmla="*/ 351 h 364"/>
              <a:gd name="T70" fmla="*/ 253 w 967"/>
              <a:gd name="T71" fmla="*/ 341 h 364"/>
              <a:gd name="T72" fmla="*/ 194 w 967"/>
              <a:gd name="T73" fmla="*/ 326 h 364"/>
              <a:gd name="T74" fmla="*/ 142 w 967"/>
              <a:gd name="T75" fmla="*/ 310 h 364"/>
              <a:gd name="T76" fmla="*/ 97 w 967"/>
              <a:gd name="T77" fmla="*/ 291 h 364"/>
              <a:gd name="T78" fmla="*/ 59 w 967"/>
              <a:gd name="T79" fmla="*/ 267 h 364"/>
              <a:gd name="T80" fmla="*/ 30 w 967"/>
              <a:gd name="T81" fmla="*/ 244 h 364"/>
              <a:gd name="T82" fmla="*/ 11 w 967"/>
              <a:gd name="T83" fmla="*/ 217 h 364"/>
              <a:gd name="T84" fmla="*/ 1 w 967"/>
              <a:gd name="T85" fmla="*/ 191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67" h="364">
                <a:moveTo>
                  <a:pt x="0" y="182"/>
                </a:moveTo>
                <a:lnTo>
                  <a:pt x="1" y="173"/>
                </a:lnTo>
                <a:lnTo>
                  <a:pt x="3" y="164"/>
                </a:lnTo>
                <a:lnTo>
                  <a:pt x="5" y="153"/>
                </a:lnTo>
                <a:lnTo>
                  <a:pt x="11" y="144"/>
                </a:lnTo>
                <a:lnTo>
                  <a:pt x="15" y="135"/>
                </a:lnTo>
                <a:lnTo>
                  <a:pt x="22" y="128"/>
                </a:lnTo>
                <a:lnTo>
                  <a:pt x="30" y="119"/>
                </a:lnTo>
                <a:lnTo>
                  <a:pt x="38" y="110"/>
                </a:lnTo>
                <a:lnTo>
                  <a:pt x="47" y="103"/>
                </a:lnTo>
                <a:lnTo>
                  <a:pt x="59" y="94"/>
                </a:lnTo>
                <a:lnTo>
                  <a:pt x="70" y="87"/>
                </a:lnTo>
                <a:lnTo>
                  <a:pt x="83" y="80"/>
                </a:lnTo>
                <a:lnTo>
                  <a:pt x="97" y="73"/>
                </a:lnTo>
                <a:lnTo>
                  <a:pt x="110" y="66"/>
                </a:lnTo>
                <a:lnTo>
                  <a:pt x="125" y="60"/>
                </a:lnTo>
                <a:lnTo>
                  <a:pt x="142" y="53"/>
                </a:lnTo>
                <a:lnTo>
                  <a:pt x="159" y="48"/>
                </a:lnTo>
                <a:lnTo>
                  <a:pt x="177" y="41"/>
                </a:lnTo>
                <a:lnTo>
                  <a:pt x="194" y="35"/>
                </a:lnTo>
                <a:lnTo>
                  <a:pt x="213" y="32"/>
                </a:lnTo>
                <a:lnTo>
                  <a:pt x="234" y="26"/>
                </a:lnTo>
                <a:lnTo>
                  <a:pt x="253" y="23"/>
                </a:lnTo>
                <a:lnTo>
                  <a:pt x="274" y="18"/>
                </a:lnTo>
                <a:lnTo>
                  <a:pt x="295" y="14"/>
                </a:lnTo>
                <a:lnTo>
                  <a:pt x="317" y="10"/>
                </a:lnTo>
                <a:lnTo>
                  <a:pt x="340" y="9"/>
                </a:lnTo>
                <a:lnTo>
                  <a:pt x="363" y="5"/>
                </a:lnTo>
                <a:lnTo>
                  <a:pt x="386" y="3"/>
                </a:lnTo>
                <a:lnTo>
                  <a:pt x="411" y="1"/>
                </a:lnTo>
                <a:lnTo>
                  <a:pt x="434" y="1"/>
                </a:lnTo>
                <a:lnTo>
                  <a:pt x="458" y="0"/>
                </a:lnTo>
                <a:lnTo>
                  <a:pt x="483" y="0"/>
                </a:lnTo>
                <a:lnTo>
                  <a:pt x="508" y="0"/>
                </a:lnTo>
                <a:lnTo>
                  <a:pt x="533" y="1"/>
                </a:lnTo>
                <a:lnTo>
                  <a:pt x="557" y="1"/>
                </a:lnTo>
                <a:lnTo>
                  <a:pt x="582" y="3"/>
                </a:lnTo>
                <a:lnTo>
                  <a:pt x="605" y="5"/>
                </a:lnTo>
                <a:lnTo>
                  <a:pt x="628" y="9"/>
                </a:lnTo>
                <a:lnTo>
                  <a:pt x="651" y="10"/>
                </a:lnTo>
                <a:lnTo>
                  <a:pt x="672" y="14"/>
                </a:lnTo>
                <a:lnTo>
                  <a:pt x="694" y="18"/>
                </a:lnTo>
                <a:lnTo>
                  <a:pt x="713" y="23"/>
                </a:lnTo>
                <a:lnTo>
                  <a:pt x="734" y="26"/>
                </a:lnTo>
                <a:lnTo>
                  <a:pt x="753" y="32"/>
                </a:lnTo>
                <a:lnTo>
                  <a:pt x="772" y="35"/>
                </a:lnTo>
                <a:lnTo>
                  <a:pt x="791" y="41"/>
                </a:lnTo>
                <a:lnTo>
                  <a:pt x="809" y="48"/>
                </a:lnTo>
                <a:lnTo>
                  <a:pt x="826" y="53"/>
                </a:lnTo>
                <a:lnTo>
                  <a:pt x="841" y="60"/>
                </a:lnTo>
                <a:lnTo>
                  <a:pt x="856" y="66"/>
                </a:lnTo>
                <a:lnTo>
                  <a:pt x="871" y="73"/>
                </a:lnTo>
                <a:lnTo>
                  <a:pt x="885" y="80"/>
                </a:lnTo>
                <a:lnTo>
                  <a:pt x="898" y="87"/>
                </a:lnTo>
                <a:lnTo>
                  <a:pt x="909" y="94"/>
                </a:lnTo>
                <a:lnTo>
                  <a:pt x="919" y="103"/>
                </a:lnTo>
                <a:lnTo>
                  <a:pt x="929" y="110"/>
                </a:lnTo>
                <a:lnTo>
                  <a:pt x="938" y="119"/>
                </a:lnTo>
                <a:lnTo>
                  <a:pt x="946" y="128"/>
                </a:lnTo>
                <a:lnTo>
                  <a:pt x="951" y="135"/>
                </a:lnTo>
                <a:lnTo>
                  <a:pt x="957" y="144"/>
                </a:lnTo>
                <a:lnTo>
                  <a:pt x="961" y="153"/>
                </a:lnTo>
                <a:lnTo>
                  <a:pt x="965" y="162"/>
                </a:lnTo>
                <a:lnTo>
                  <a:pt x="967" y="173"/>
                </a:lnTo>
                <a:lnTo>
                  <a:pt x="967" y="182"/>
                </a:lnTo>
                <a:lnTo>
                  <a:pt x="967" y="182"/>
                </a:lnTo>
                <a:lnTo>
                  <a:pt x="967" y="191"/>
                </a:lnTo>
                <a:lnTo>
                  <a:pt x="965" y="200"/>
                </a:lnTo>
                <a:lnTo>
                  <a:pt x="961" y="208"/>
                </a:lnTo>
                <a:lnTo>
                  <a:pt x="957" y="217"/>
                </a:lnTo>
                <a:lnTo>
                  <a:pt x="951" y="226"/>
                </a:lnTo>
                <a:lnTo>
                  <a:pt x="946" y="235"/>
                </a:lnTo>
                <a:lnTo>
                  <a:pt x="938" y="244"/>
                </a:lnTo>
                <a:lnTo>
                  <a:pt x="929" y="251"/>
                </a:lnTo>
                <a:lnTo>
                  <a:pt x="919" y="260"/>
                </a:lnTo>
                <a:lnTo>
                  <a:pt x="909" y="267"/>
                </a:lnTo>
                <a:lnTo>
                  <a:pt x="898" y="276"/>
                </a:lnTo>
                <a:lnTo>
                  <a:pt x="885" y="283"/>
                </a:lnTo>
                <a:lnTo>
                  <a:pt x="871" y="291"/>
                </a:lnTo>
                <a:lnTo>
                  <a:pt x="856" y="298"/>
                </a:lnTo>
                <a:lnTo>
                  <a:pt x="841" y="303"/>
                </a:lnTo>
                <a:lnTo>
                  <a:pt x="826" y="310"/>
                </a:lnTo>
                <a:lnTo>
                  <a:pt x="809" y="316"/>
                </a:lnTo>
                <a:lnTo>
                  <a:pt x="791" y="321"/>
                </a:lnTo>
                <a:lnTo>
                  <a:pt x="772" y="326"/>
                </a:lnTo>
                <a:lnTo>
                  <a:pt x="753" y="332"/>
                </a:lnTo>
                <a:lnTo>
                  <a:pt x="734" y="337"/>
                </a:lnTo>
                <a:lnTo>
                  <a:pt x="713" y="341"/>
                </a:lnTo>
                <a:lnTo>
                  <a:pt x="694" y="344"/>
                </a:lnTo>
                <a:lnTo>
                  <a:pt x="672" y="349"/>
                </a:lnTo>
                <a:lnTo>
                  <a:pt x="651" y="351"/>
                </a:lnTo>
                <a:lnTo>
                  <a:pt x="628" y="355"/>
                </a:lnTo>
                <a:lnTo>
                  <a:pt x="605" y="357"/>
                </a:lnTo>
                <a:lnTo>
                  <a:pt x="582" y="358"/>
                </a:lnTo>
                <a:lnTo>
                  <a:pt x="557" y="360"/>
                </a:lnTo>
                <a:lnTo>
                  <a:pt x="533" y="362"/>
                </a:lnTo>
                <a:lnTo>
                  <a:pt x="508" y="362"/>
                </a:lnTo>
                <a:lnTo>
                  <a:pt x="483" y="364"/>
                </a:lnTo>
                <a:lnTo>
                  <a:pt x="458" y="362"/>
                </a:lnTo>
                <a:lnTo>
                  <a:pt x="434" y="362"/>
                </a:lnTo>
                <a:lnTo>
                  <a:pt x="411" y="360"/>
                </a:lnTo>
                <a:lnTo>
                  <a:pt x="386" y="358"/>
                </a:lnTo>
                <a:lnTo>
                  <a:pt x="363" y="357"/>
                </a:lnTo>
                <a:lnTo>
                  <a:pt x="340" y="355"/>
                </a:lnTo>
                <a:lnTo>
                  <a:pt x="317" y="351"/>
                </a:lnTo>
                <a:lnTo>
                  <a:pt x="295" y="349"/>
                </a:lnTo>
                <a:lnTo>
                  <a:pt x="274" y="344"/>
                </a:lnTo>
                <a:lnTo>
                  <a:pt x="253" y="341"/>
                </a:lnTo>
                <a:lnTo>
                  <a:pt x="234" y="337"/>
                </a:lnTo>
                <a:lnTo>
                  <a:pt x="213" y="332"/>
                </a:lnTo>
                <a:lnTo>
                  <a:pt x="194" y="326"/>
                </a:lnTo>
                <a:lnTo>
                  <a:pt x="177" y="321"/>
                </a:lnTo>
                <a:lnTo>
                  <a:pt x="159" y="316"/>
                </a:lnTo>
                <a:lnTo>
                  <a:pt x="142" y="310"/>
                </a:lnTo>
                <a:lnTo>
                  <a:pt x="125" y="303"/>
                </a:lnTo>
                <a:lnTo>
                  <a:pt x="110" y="298"/>
                </a:lnTo>
                <a:lnTo>
                  <a:pt x="97" y="291"/>
                </a:lnTo>
                <a:lnTo>
                  <a:pt x="83" y="283"/>
                </a:lnTo>
                <a:lnTo>
                  <a:pt x="70" y="276"/>
                </a:lnTo>
                <a:lnTo>
                  <a:pt x="59" y="267"/>
                </a:lnTo>
                <a:lnTo>
                  <a:pt x="47" y="260"/>
                </a:lnTo>
                <a:lnTo>
                  <a:pt x="38" y="251"/>
                </a:lnTo>
                <a:lnTo>
                  <a:pt x="30" y="244"/>
                </a:lnTo>
                <a:lnTo>
                  <a:pt x="22" y="235"/>
                </a:lnTo>
                <a:lnTo>
                  <a:pt x="15" y="226"/>
                </a:lnTo>
                <a:lnTo>
                  <a:pt x="11" y="217"/>
                </a:lnTo>
                <a:lnTo>
                  <a:pt x="5" y="208"/>
                </a:lnTo>
                <a:lnTo>
                  <a:pt x="3" y="200"/>
                </a:lnTo>
                <a:lnTo>
                  <a:pt x="1" y="191"/>
                </a:lnTo>
                <a:lnTo>
                  <a:pt x="0" y="182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" name="Freeform 54"/>
          <p:cNvSpPr>
            <a:spLocks/>
          </p:cNvSpPr>
          <p:nvPr/>
        </p:nvSpPr>
        <p:spPr bwMode="auto">
          <a:xfrm>
            <a:off x="5901107" y="3164751"/>
            <a:ext cx="766763" cy="288925"/>
          </a:xfrm>
          <a:custGeom>
            <a:avLst/>
            <a:gdLst>
              <a:gd name="T0" fmla="*/ 3 w 967"/>
              <a:gd name="T1" fmla="*/ 164 h 364"/>
              <a:gd name="T2" fmla="*/ 15 w 967"/>
              <a:gd name="T3" fmla="*/ 135 h 364"/>
              <a:gd name="T4" fmla="*/ 38 w 967"/>
              <a:gd name="T5" fmla="*/ 110 h 364"/>
              <a:gd name="T6" fmla="*/ 70 w 967"/>
              <a:gd name="T7" fmla="*/ 87 h 364"/>
              <a:gd name="T8" fmla="*/ 110 w 967"/>
              <a:gd name="T9" fmla="*/ 66 h 364"/>
              <a:gd name="T10" fmla="*/ 159 w 967"/>
              <a:gd name="T11" fmla="*/ 48 h 364"/>
              <a:gd name="T12" fmla="*/ 213 w 967"/>
              <a:gd name="T13" fmla="*/ 32 h 364"/>
              <a:gd name="T14" fmla="*/ 274 w 967"/>
              <a:gd name="T15" fmla="*/ 18 h 364"/>
              <a:gd name="T16" fmla="*/ 340 w 967"/>
              <a:gd name="T17" fmla="*/ 9 h 364"/>
              <a:gd name="T18" fmla="*/ 411 w 967"/>
              <a:gd name="T19" fmla="*/ 1 h 364"/>
              <a:gd name="T20" fmla="*/ 483 w 967"/>
              <a:gd name="T21" fmla="*/ 0 h 364"/>
              <a:gd name="T22" fmla="*/ 557 w 967"/>
              <a:gd name="T23" fmla="*/ 1 h 364"/>
              <a:gd name="T24" fmla="*/ 628 w 967"/>
              <a:gd name="T25" fmla="*/ 9 h 364"/>
              <a:gd name="T26" fmla="*/ 694 w 967"/>
              <a:gd name="T27" fmla="*/ 18 h 364"/>
              <a:gd name="T28" fmla="*/ 753 w 967"/>
              <a:gd name="T29" fmla="*/ 32 h 364"/>
              <a:gd name="T30" fmla="*/ 809 w 967"/>
              <a:gd name="T31" fmla="*/ 48 h 364"/>
              <a:gd name="T32" fmla="*/ 856 w 967"/>
              <a:gd name="T33" fmla="*/ 66 h 364"/>
              <a:gd name="T34" fmla="*/ 898 w 967"/>
              <a:gd name="T35" fmla="*/ 87 h 364"/>
              <a:gd name="T36" fmla="*/ 929 w 967"/>
              <a:gd name="T37" fmla="*/ 110 h 364"/>
              <a:gd name="T38" fmla="*/ 951 w 967"/>
              <a:gd name="T39" fmla="*/ 135 h 364"/>
              <a:gd name="T40" fmla="*/ 965 w 967"/>
              <a:gd name="T41" fmla="*/ 162 h 364"/>
              <a:gd name="T42" fmla="*/ 967 w 967"/>
              <a:gd name="T43" fmla="*/ 182 h 364"/>
              <a:gd name="T44" fmla="*/ 961 w 967"/>
              <a:gd name="T45" fmla="*/ 208 h 364"/>
              <a:gd name="T46" fmla="*/ 946 w 967"/>
              <a:gd name="T47" fmla="*/ 235 h 364"/>
              <a:gd name="T48" fmla="*/ 919 w 967"/>
              <a:gd name="T49" fmla="*/ 260 h 364"/>
              <a:gd name="T50" fmla="*/ 885 w 967"/>
              <a:gd name="T51" fmla="*/ 283 h 364"/>
              <a:gd name="T52" fmla="*/ 841 w 967"/>
              <a:gd name="T53" fmla="*/ 303 h 364"/>
              <a:gd name="T54" fmla="*/ 791 w 967"/>
              <a:gd name="T55" fmla="*/ 321 h 364"/>
              <a:gd name="T56" fmla="*/ 734 w 967"/>
              <a:gd name="T57" fmla="*/ 337 h 364"/>
              <a:gd name="T58" fmla="*/ 672 w 967"/>
              <a:gd name="T59" fmla="*/ 349 h 364"/>
              <a:gd name="T60" fmla="*/ 605 w 967"/>
              <a:gd name="T61" fmla="*/ 357 h 364"/>
              <a:gd name="T62" fmla="*/ 533 w 967"/>
              <a:gd name="T63" fmla="*/ 362 h 364"/>
              <a:gd name="T64" fmla="*/ 458 w 967"/>
              <a:gd name="T65" fmla="*/ 362 h 364"/>
              <a:gd name="T66" fmla="*/ 386 w 967"/>
              <a:gd name="T67" fmla="*/ 358 h 364"/>
              <a:gd name="T68" fmla="*/ 317 w 967"/>
              <a:gd name="T69" fmla="*/ 351 h 364"/>
              <a:gd name="T70" fmla="*/ 253 w 967"/>
              <a:gd name="T71" fmla="*/ 341 h 364"/>
              <a:gd name="T72" fmla="*/ 194 w 967"/>
              <a:gd name="T73" fmla="*/ 326 h 364"/>
              <a:gd name="T74" fmla="*/ 142 w 967"/>
              <a:gd name="T75" fmla="*/ 310 h 364"/>
              <a:gd name="T76" fmla="*/ 97 w 967"/>
              <a:gd name="T77" fmla="*/ 291 h 364"/>
              <a:gd name="T78" fmla="*/ 59 w 967"/>
              <a:gd name="T79" fmla="*/ 267 h 364"/>
              <a:gd name="T80" fmla="*/ 30 w 967"/>
              <a:gd name="T81" fmla="*/ 244 h 364"/>
              <a:gd name="T82" fmla="*/ 11 w 967"/>
              <a:gd name="T83" fmla="*/ 217 h 364"/>
              <a:gd name="T84" fmla="*/ 1 w 967"/>
              <a:gd name="T85" fmla="*/ 191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67" h="364">
                <a:moveTo>
                  <a:pt x="0" y="182"/>
                </a:moveTo>
                <a:lnTo>
                  <a:pt x="1" y="173"/>
                </a:lnTo>
                <a:lnTo>
                  <a:pt x="3" y="164"/>
                </a:lnTo>
                <a:lnTo>
                  <a:pt x="5" y="153"/>
                </a:lnTo>
                <a:lnTo>
                  <a:pt x="11" y="144"/>
                </a:lnTo>
                <a:lnTo>
                  <a:pt x="15" y="135"/>
                </a:lnTo>
                <a:lnTo>
                  <a:pt x="22" y="128"/>
                </a:lnTo>
                <a:lnTo>
                  <a:pt x="30" y="119"/>
                </a:lnTo>
                <a:lnTo>
                  <a:pt x="38" y="110"/>
                </a:lnTo>
                <a:lnTo>
                  <a:pt x="47" y="103"/>
                </a:lnTo>
                <a:lnTo>
                  <a:pt x="59" y="94"/>
                </a:lnTo>
                <a:lnTo>
                  <a:pt x="70" y="87"/>
                </a:lnTo>
                <a:lnTo>
                  <a:pt x="83" y="80"/>
                </a:lnTo>
                <a:lnTo>
                  <a:pt x="97" y="73"/>
                </a:lnTo>
                <a:lnTo>
                  <a:pt x="110" y="66"/>
                </a:lnTo>
                <a:lnTo>
                  <a:pt x="125" y="60"/>
                </a:lnTo>
                <a:lnTo>
                  <a:pt x="142" y="53"/>
                </a:lnTo>
                <a:lnTo>
                  <a:pt x="159" y="48"/>
                </a:lnTo>
                <a:lnTo>
                  <a:pt x="177" y="41"/>
                </a:lnTo>
                <a:lnTo>
                  <a:pt x="194" y="35"/>
                </a:lnTo>
                <a:lnTo>
                  <a:pt x="213" y="32"/>
                </a:lnTo>
                <a:lnTo>
                  <a:pt x="234" y="26"/>
                </a:lnTo>
                <a:lnTo>
                  <a:pt x="253" y="23"/>
                </a:lnTo>
                <a:lnTo>
                  <a:pt x="274" y="18"/>
                </a:lnTo>
                <a:lnTo>
                  <a:pt x="295" y="14"/>
                </a:lnTo>
                <a:lnTo>
                  <a:pt x="317" y="10"/>
                </a:lnTo>
                <a:lnTo>
                  <a:pt x="340" y="9"/>
                </a:lnTo>
                <a:lnTo>
                  <a:pt x="363" y="5"/>
                </a:lnTo>
                <a:lnTo>
                  <a:pt x="386" y="3"/>
                </a:lnTo>
                <a:lnTo>
                  <a:pt x="411" y="1"/>
                </a:lnTo>
                <a:lnTo>
                  <a:pt x="434" y="1"/>
                </a:lnTo>
                <a:lnTo>
                  <a:pt x="458" y="0"/>
                </a:lnTo>
                <a:lnTo>
                  <a:pt x="483" y="0"/>
                </a:lnTo>
                <a:lnTo>
                  <a:pt x="508" y="0"/>
                </a:lnTo>
                <a:lnTo>
                  <a:pt x="533" y="1"/>
                </a:lnTo>
                <a:lnTo>
                  <a:pt x="557" y="1"/>
                </a:lnTo>
                <a:lnTo>
                  <a:pt x="582" y="3"/>
                </a:lnTo>
                <a:lnTo>
                  <a:pt x="605" y="5"/>
                </a:lnTo>
                <a:lnTo>
                  <a:pt x="628" y="9"/>
                </a:lnTo>
                <a:lnTo>
                  <a:pt x="651" y="10"/>
                </a:lnTo>
                <a:lnTo>
                  <a:pt x="672" y="14"/>
                </a:lnTo>
                <a:lnTo>
                  <a:pt x="694" y="18"/>
                </a:lnTo>
                <a:lnTo>
                  <a:pt x="713" y="23"/>
                </a:lnTo>
                <a:lnTo>
                  <a:pt x="734" y="26"/>
                </a:lnTo>
                <a:lnTo>
                  <a:pt x="753" y="32"/>
                </a:lnTo>
                <a:lnTo>
                  <a:pt x="772" y="35"/>
                </a:lnTo>
                <a:lnTo>
                  <a:pt x="791" y="41"/>
                </a:lnTo>
                <a:lnTo>
                  <a:pt x="809" y="48"/>
                </a:lnTo>
                <a:lnTo>
                  <a:pt x="826" y="53"/>
                </a:lnTo>
                <a:lnTo>
                  <a:pt x="841" y="60"/>
                </a:lnTo>
                <a:lnTo>
                  <a:pt x="856" y="66"/>
                </a:lnTo>
                <a:lnTo>
                  <a:pt x="871" y="73"/>
                </a:lnTo>
                <a:lnTo>
                  <a:pt x="885" y="80"/>
                </a:lnTo>
                <a:lnTo>
                  <a:pt x="898" y="87"/>
                </a:lnTo>
                <a:lnTo>
                  <a:pt x="909" y="94"/>
                </a:lnTo>
                <a:lnTo>
                  <a:pt x="919" y="103"/>
                </a:lnTo>
                <a:lnTo>
                  <a:pt x="929" y="110"/>
                </a:lnTo>
                <a:lnTo>
                  <a:pt x="938" y="119"/>
                </a:lnTo>
                <a:lnTo>
                  <a:pt x="946" y="128"/>
                </a:lnTo>
                <a:lnTo>
                  <a:pt x="951" y="135"/>
                </a:lnTo>
                <a:lnTo>
                  <a:pt x="957" y="144"/>
                </a:lnTo>
                <a:lnTo>
                  <a:pt x="961" y="153"/>
                </a:lnTo>
                <a:lnTo>
                  <a:pt x="965" y="162"/>
                </a:lnTo>
                <a:lnTo>
                  <a:pt x="967" y="173"/>
                </a:lnTo>
                <a:lnTo>
                  <a:pt x="967" y="182"/>
                </a:lnTo>
                <a:lnTo>
                  <a:pt x="967" y="182"/>
                </a:lnTo>
                <a:lnTo>
                  <a:pt x="967" y="191"/>
                </a:lnTo>
                <a:lnTo>
                  <a:pt x="965" y="200"/>
                </a:lnTo>
                <a:lnTo>
                  <a:pt x="961" y="208"/>
                </a:lnTo>
                <a:lnTo>
                  <a:pt x="957" y="217"/>
                </a:lnTo>
                <a:lnTo>
                  <a:pt x="951" y="226"/>
                </a:lnTo>
                <a:lnTo>
                  <a:pt x="946" y="235"/>
                </a:lnTo>
                <a:lnTo>
                  <a:pt x="938" y="244"/>
                </a:lnTo>
                <a:lnTo>
                  <a:pt x="929" y="251"/>
                </a:lnTo>
                <a:lnTo>
                  <a:pt x="919" y="260"/>
                </a:lnTo>
                <a:lnTo>
                  <a:pt x="909" y="267"/>
                </a:lnTo>
                <a:lnTo>
                  <a:pt x="898" y="276"/>
                </a:lnTo>
                <a:lnTo>
                  <a:pt x="885" y="283"/>
                </a:lnTo>
                <a:lnTo>
                  <a:pt x="871" y="291"/>
                </a:lnTo>
                <a:lnTo>
                  <a:pt x="856" y="298"/>
                </a:lnTo>
                <a:lnTo>
                  <a:pt x="841" y="303"/>
                </a:lnTo>
                <a:lnTo>
                  <a:pt x="826" y="310"/>
                </a:lnTo>
                <a:lnTo>
                  <a:pt x="809" y="316"/>
                </a:lnTo>
                <a:lnTo>
                  <a:pt x="791" y="321"/>
                </a:lnTo>
                <a:lnTo>
                  <a:pt x="772" y="326"/>
                </a:lnTo>
                <a:lnTo>
                  <a:pt x="753" y="332"/>
                </a:lnTo>
                <a:lnTo>
                  <a:pt x="734" y="337"/>
                </a:lnTo>
                <a:lnTo>
                  <a:pt x="713" y="341"/>
                </a:lnTo>
                <a:lnTo>
                  <a:pt x="694" y="344"/>
                </a:lnTo>
                <a:lnTo>
                  <a:pt x="672" y="349"/>
                </a:lnTo>
                <a:lnTo>
                  <a:pt x="651" y="351"/>
                </a:lnTo>
                <a:lnTo>
                  <a:pt x="628" y="355"/>
                </a:lnTo>
                <a:lnTo>
                  <a:pt x="605" y="357"/>
                </a:lnTo>
                <a:lnTo>
                  <a:pt x="582" y="358"/>
                </a:lnTo>
                <a:lnTo>
                  <a:pt x="557" y="360"/>
                </a:lnTo>
                <a:lnTo>
                  <a:pt x="533" y="362"/>
                </a:lnTo>
                <a:lnTo>
                  <a:pt x="508" y="362"/>
                </a:lnTo>
                <a:lnTo>
                  <a:pt x="483" y="364"/>
                </a:lnTo>
                <a:lnTo>
                  <a:pt x="458" y="362"/>
                </a:lnTo>
                <a:lnTo>
                  <a:pt x="434" y="362"/>
                </a:lnTo>
                <a:lnTo>
                  <a:pt x="411" y="360"/>
                </a:lnTo>
                <a:lnTo>
                  <a:pt x="386" y="358"/>
                </a:lnTo>
                <a:lnTo>
                  <a:pt x="363" y="357"/>
                </a:lnTo>
                <a:lnTo>
                  <a:pt x="340" y="355"/>
                </a:lnTo>
                <a:lnTo>
                  <a:pt x="317" y="351"/>
                </a:lnTo>
                <a:lnTo>
                  <a:pt x="295" y="349"/>
                </a:lnTo>
                <a:lnTo>
                  <a:pt x="274" y="344"/>
                </a:lnTo>
                <a:lnTo>
                  <a:pt x="253" y="341"/>
                </a:lnTo>
                <a:lnTo>
                  <a:pt x="234" y="337"/>
                </a:lnTo>
                <a:lnTo>
                  <a:pt x="213" y="332"/>
                </a:lnTo>
                <a:lnTo>
                  <a:pt x="194" y="326"/>
                </a:lnTo>
                <a:lnTo>
                  <a:pt x="177" y="321"/>
                </a:lnTo>
                <a:lnTo>
                  <a:pt x="159" y="316"/>
                </a:lnTo>
                <a:lnTo>
                  <a:pt x="142" y="310"/>
                </a:lnTo>
                <a:lnTo>
                  <a:pt x="125" y="303"/>
                </a:lnTo>
                <a:lnTo>
                  <a:pt x="110" y="298"/>
                </a:lnTo>
                <a:lnTo>
                  <a:pt x="97" y="291"/>
                </a:lnTo>
                <a:lnTo>
                  <a:pt x="83" y="283"/>
                </a:lnTo>
                <a:lnTo>
                  <a:pt x="70" y="276"/>
                </a:lnTo>
                <a:lnTo>
                  <a:pt x="59" y="267"/>
                </a:lnTo>
                <a:lnTo>
                  <a:pt x="47" y="260"/>
                </a:lnTo>
                <a:lnTo>
                  <a:pt x="38" y="251"/>
                </a:lnTo>
                <a:lnTo>
                  <a:pt x="30" y="244"/>
                </a:lnTo>
                <a:lnTo>
                  <a:pt x="22" y="235"/>
                </a:lnTo>
                <a:lnTo>
                  <a:pt x="15" y="226"/>
                </a:lnTo>
                <a:lnTo>
                  <a:pt x="11" y="217"/>
                </a:lnTo>
                <a:lnTo>
                  <a:pt x="5" y="208"/>
                </a:lnTo>
                <a:lnTo>
                  <a:pt x="3" y="200"/>
                </a:lnTo>
                <a:lnTo>
                  <a:pt x="1" y="191"/>
                </a:lnTo>
                <a:lnTo>
                  <a:pt x="0" y="182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Rectangle 55"/>
          <p:cNvSpPr>
            <a:spLocks noChangeArrowheads="1"/>
          </p:cNvSpPr>
          <p:nvPr/>
        </p:nvSpPr>
        <p:spPr bwMode="auto">
          <a:xfrm>
            <a:off x="6151932" y="3209201"/>
            <a:ext cx="2571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Arial" charset="0"/>
              </a:rPr>
              <a:t>title</a:t>
            </a:r>
            <a:endParaRPr lang="en-US" altLang="en-US"/>
          </a:p>
        </p:txBody>
      </p:sp>
      <p:sp>
        <p:nvSpPr>
          <p:cNvPr id="52" name="Freeform 56"/>
          <p:cNvSpPr>
            <a:spLocks/>
          </p:cNvSpPr>
          <p:nvPr/>
        </p:nvSpPr>
        <p:spPr bwMode="auto">
          <a:xfrm>
            <a:off x="1343701" y="5954200"/>
            <a:ext cx="960437" cy="287338"/>
          </a:xfrm>
          <a:custGeom>
            <a:avLst/>
            <a:gdLst>
              <a:gd name="T0" fmla="*/ 4 w 1209"/>
              <a:gd name="T1" fmla="*/ 163 h 363"/>
              <a:gd name="T2" fmla="*/ 19 w 1209"/>
              <a:gd name="T3" fmla="*/ 136 h 363"/>
              <a:gd name="T4" fmla="*/ 47 w 1209"/>
              <a:gd name="T5" fmla="*/ 111 h 363"/>
              <a:gd name="T6" fmla="*/ 87 w 1209"/>
              <a:gd name="T7" fmla="*/ 86 h 363"/>
              <a:gd name="T8" fmla="*/ 137 w 1209"/>
              <a:gd name="T9" fmla="*/ 66 h 363"/>
              <a:gd name="T10" fmla="*/ 198 w 1209"/>
              <a:gd name="T11" fmla="*/ 47 h 363"/>
              <a:gd name="T12" fmla="*/ 266 w 1209"/>
              <a:gd name="T13" fmla="*/ 31 h 363"/>
              <a:gd name="T14" fmla="*/ 342 w 1209"/>
              <a:gd name="T15" fmla="*/ 18 h 363"/>
              <a:gd name="T16" fmla="*/ 424 w 1209"/>
              <a:gd name="T17" fmla="*/ 7 h 363"/>
              <a:gd name="T18" fmla="*/ 512 w 1209"/>
              <a:gd name="T19" fmla="*/ 2 h 363"/>
              <a:gd name="T20" fmla="*/ 603 w 1209"/>
              <a:gd name="T21" fmla="*/ 0 h 363"/>
              <a:gd name="T22" fmla="*/ 696 w 1209"/>
              <a:gd name="T23" fmla="*/ 2 h 363"/>
              <a:gd name="T24" fmla="*/ 784 w 1209"/>
              <a:gd name="T25" fmla="*/ 7 h 363"/>
              <a:gd name="T26" fmla="*/ 866 w 1209"/>
              <a:gd name="T27" fmla="*/ 18 h 363"/>
              <a:gd name="T28" fmla="*/ 942 w 1209"/>
              <a:gd name="T29" fmla="*/ 31 h 363"/>
              <a:gd name="T30" fmla="*/ 1011 w 1209"/>
              <a:gd name="T31" fmla="*/ 47 h 363"/>
              <a:gd name="T32" fmla="*/ 1070 w 1209"/>
              <a:gd name="T33" fmla="*/ 66 h 363"/>
              <a:gd name="T34" fmla="*/ 1121 w 1209"/>
              <a:gd name="T35" fmla="*/ 86 h 363"/>
              <a:gd name="T36" fmla="*/ 1161 w 1209"/>
              <a:gd name="T37" fmla="*/ 111 h 363"/>
              <a:gd name="T38" fmla="*/ 1190 w 1209"/>
              <a:gd name="T39" fmla="*/ 136 h 363"/>
              <a:gd name="T40" fmla="*/ 1205 w 1209"/>
              <a:gd name="T41" fmla="*/ 163 h 363"/>
              <a:gd name="T42" fmla="*/ 1209 w 1209"/>
              <a:gd name="T43" fmla="*/ 181 h 363"/>
              <a:gd name="T44" fmla="*/ 1201 w 1209"/>
              <a:gd name="T45" fmla="*/ 209 h 363"/>
              <a:gd name="T46" fmla="*/ 1182 w 1209"/>
              <a:gd name="T47" fmla="*/ 234 h 363"/>
              <a:gd name="T48" fmla="*/ 1150 w 1209"/>
              <a:gd name="T49" fmla="*/ 259 h 363"/>
              <a:gd name="T50" fmla="*/ 1106 w 1209"/>
              <a:gd name="T51" fmla="*/ 282 h 363"/>
              <a:gd name="T52" fmla="*/ 1051 w 1209"/>
              <a:gd name="T53" fmla="*/ 302 h 363"/>
              <a:gd name="T54" fmla="*/ 988 w 1209"/>
              <a:gd name="T55" fmla="*/ 321 h 363"/>
              <a:gd name="T56" fmla="*/ 917 w 1209"/>
              <a:gd name="T57" fmla="*/ 336 h 363"/>
              <a:gd name="T58" fmla="*/ 839 w 1209"/>
              <a:gd name="T59" fmla="*/ 348 h 363"/>
              <a:gd name="T60" fmla="*/ 756 w 1209"/>
              <a:gd name="T61" fmla="*/ 357 h 363"/>
              <a:gd name="T62" fmla="*/ 666 w 1209"/>
              <a:gd name="T63" fmla="*/ 361 h 363"/>
              <a:gd name="T64" fmla="*/ 573 w 1209"/>
              <a:gd name="T65" fmla="*/ 363 h 363"/>
              <a:gd name="T66" fmla="*/ 481 w 1209"/>
              <a:gd name="T67" fmla="*/ 359 h 363"/>
              <a:gd name="T68" fmla="*/ 396 w 1209"/>
              <a:gd name="T69" fmla="*/ 352 h 363"/>
              <a:gd name="T70" fmla="*/ 316 w 1209"/>
              <a:gd name="T71" fmla="*/ 341 h 363"/>
              <a:gd name="T72" fmla="*/ 242 w 1209"/>
              <a:gd name="T73" fmla="*/ 327 h 363"/>
              <a:gd name="T74" fmla="*/ 177 w 1209"/>
              <a:gd name="T75" fmla="*/ 309 h 363"/>
              <a:gd name="T76" fmla="*/ 120 w 1209"/>
              <a:gd name="T77" fmla="*/ 289 h 363"/>
              <a:gd name="T78" fmla="*/ 72 w 1209"/>
              <a:gd name="T79" fmla="*/ 268 h 363"/>
              <a:gd name="T80" fmla="*/ 36 w 1209"/>
              <a:gd name="T81" fmla="*/ 243 h 363"/>
              <a:gd name="T82" fmla="*/ 11 w 1209"/>
              <a:gd name="T83" fmla="*/ 218 h 363"/>
              <a:gd name="T84" fmla="*/ 0 w 1209"/>
              <a:gd name="T85" fmla="*/ 189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209" h="363">
                <a:moveTo>
                  <a:pt x="0" y="181"/>
                </a:moveTo>
                <a:lnTo>
                  <a:pt x="0" y="172"/>
                </a:lnTo>
                <a:lnTo>
                  <a:pt x="4" y="163"/>
                </a:lnTo>
                <a:lnTo>
                  <a:pt x="7" y="154"/>
                </a:lnTo>
                <a:lnTo>
                  <a:pt x="11" y="145"/>
                </a:lnTo>
                <a:lnTo>
                  <a:pt x="19" y="136"/>
                </a:lnTo>
                <a:lnTo>
                  <a:pt x="26" y="127"/>
                </a:lnTo>
                <a:lnTo>
                  <a:pt x="36" y="118"/>
                </a:lnTo>
                <a:lnTo>
                  <a:pt x="47" y="111"/>
                </a:lnTo>
                <a:lnTo>
                  <a:pt x="59" y="102"/>
                </a:lnTo>
                <a:lnTo>
                  <a:pt x="72" y="95"/>
                </a:lnTo>
                <a:lnTo>
                  <a:pt x="87" y="86"/>
                </a:lnTo>
                <a:lnTo>
                  <a:pt x="103" y="79"/>
                </a:lnTo>
                <a:lnTo>
                  <a:pt x="120" y="72"/>
                </a:lnTo>
                <a:lnTo>
                  <a:pt x="137" y="66"/>
                </a:lnTo>
                <a:lnTo>
                  <a:pt x="156" y="59"/>
                </a:lnTo>
                <a:lnTo>
                  <a:pt x="177" y="52"/>
                </a:lnTo>
                <a:lnTo>
                  <a:pt x="198" y="47"/>
                </a:lnTo>
                <a:lnTo>
                  <a:pt x="219" y="41"/>
                </a:lnTo>
                <a:lnTo>
                  <a:pt x="242" y="36"/>
                </a:lnTo>
                <a:lnTo>
                  <a:pt x="266" y="31"/>
                </a:lnTo>
                <a:lnTo>
                  <a:pt x="291" y="25"/>
                </a:lnTo>
                <a:lnTo>
                  <a:pt x="316" y="22"/>
                </a:lnTo>
                <a:lnTo>
                  <a:pt x="342" y="18"/>
                </a:lnTo>
                <a:lnTo>
                  <a:pt x="369" y="15"/>
                </a:lnTo>
                <a:lnTo>
                  <a:pt x="396" y="11"/>
                </a:lnTo>
                <a:lnTo>
                  <a:pt x="424" y="7"/>
                </a:lnTo>
                <a:lnTo>
                  <a:pt x="453" y="6"/>
                </a:lnTo>
                <a:lnTo>
                  <a:pt x="481" y="4"/>
                </a:lnTo>
                <a:lnTo>
                  <a:pt x="512" y="2"/>
                </a:lnTo>
                <a:lnTo>
                  <a:pt x="542" y="0"/>
                </a:lnTo>
                <a:lnTo>
                  <a:pt x="573" y="0"/>
                </a:lnTo>
                <a:lnTo>
                  <a:pt x="603" y="0"/>
                </a:lnTo>
                <a:lnTo>
                  <a:pt x="636" y="0"/>
                </a:lnTo>
                <a:lnTo>
                  <a:pt x="666" y="0"/>
                </a:lnTo>
                <a:lnTo>
                  <a:pt x="696" y="2"/>
                </a:lnTo>
                <a:lnTo>
                  <a:pt x="725" y="4"/>
                </a:lnTo>
                <a:lnTo>
                  <a:pt x="756" y="6"/>
                </a:lnTo>
                <a:lnTo>
                  <a:pt x="784" y="7"/>
                </a:lnTo>
                <a:lnTo>
                  <a:pt x="813" y="11"/>
                </a:lnTo>
                <a:lnTo>
                  <a:pt x="839" y="15"/>
                </a:lnTo>
                <a:lnTo>
                  <a:pt x="866" y="18"/>
                </a:lnTo>
                <a:lnTo>
                  <a:pt x="893" y="22"/>
                </a:lnTo>
                <a:lnTo>
                  <a:pt x="917" y="25"/>
                </a:lnTo>
                <a:lnTo>
                  <a:pt x="942" y="31"/>
                </a:lnTo>
                <a:lnTo>
                  <a:pt x="965" y="36"/>
                </a:lnTo>
                <a:lnTo>
                  <a:pt x="988" y="41"/>
                </a:lnTo>
                <a:lnTo>
                  <a:pt x="1011" y="47"/>
                </a:lnTo>
                <a:lnTo>
                  <a:pt x="1032" y="52"/>
                </a:lnTo>
                <a:lnTo>
                  <a:pt x="1051" y="59"/>
                </a:lnTo>
                <a:lnTo>
                  <a:pt x="1070" y="66"/>
                </a:lnTo>
                <a:lnTo>
                  <a:pt x="1089" y="72"/>
                </a:lnTo>
                <a:lnTo>
                  <a:pt x="1106" y="79"/>
                </a:lnTo>
                <a:lnTo>
                  <a:pt x="1121" y="86"/>
                </a:lnTo>
                <a:lnTo>
                  <a:pt x="1136" y="95"/>
                </a:lnTo>
                <a:lnTo>
                  <a:pt x="1150" y="102"/>
                </a:lnTo>
                <a:lnTo>
                  <a:pt x="1161" y="111"/>
                </a:lnTo>
                <a:lnTo>
                  <a:pt x="1172" y="118"/>
                </a:lnTo>
                <a:lnTo>
                  <a:pt x="1182" y="127"/>
                </a:lnTo>
                <a:lnTo>
                  <a:pt x="1190" y="136"/>
                </a:lnTo>
                <a:lnTo>
                  <a:pt x="1195" y="145"/>
                </a:lnTo>
                <a:lnTo>
                  <a:pt x="1201" y="154"/>
                </a:lnTo>
                <a:lnTo>
                  <a:pt x="1205" y="163"/>
                </a:lnTo>
                <a:lnTo>
                  <a:pt x="1207" y="172"/>
                </a:lnTo>
                <a:lnTo>
                  <a:pt x="1209" y="181"/>
                </a:lnTo>
                <a:lnTo>
                  <a:pt x="1209" y="181"/>
                </a:lnTo>
                <a:lnTo>
                  <a:pt x="1207" y="189"/>
                </a:lnTo>
                <a:lnTo>
                  <a:pt x="1205" y="200"/>
                </a:lnTo>
                <a:lnTo>
                  <a:pt x="1201" y="209"/>
                </a:lnTo>
                <a:lnTo>
                  <a:pt x="1195" y="218"/>
                </a:lnTo>
                <a:lnTo>
                  <a:pt x="1190" y="227"/>
                </a:lnTo>
                <a:lnTo>
                  <a:pt x="1182" y="234"/>
                </a:lnTo>
                <a:lnTo>
                  <a:pt x="1172" y="243"/>
                </a:lnTo>
                <a:lnTo>
                  <a:pt x="1161" y="252"/>
                </a:lnTo>
                <a:lnTo>
                  <a:pt x="1150" y="259"/>
                </a:lnTo>
                <a:lnTo>
                  <a:pt x="1136" y="268"/>
                </a:lnTo>
                <a:lnTo>
                  <a:pt x="1121" y="275"/>
                </a:lnTo>
                <a:lnTo>
                  <a:pt x="1106" y="282"/>
                </a:lnTo>
                <a:lnTo>
                  <a:pt x="1089" y="289"/>
                </a:lnTo>
                <a:lnTo>
                  <a:pt x="1070" y="296"/>
                </a:lnTo>
                <a:lnTo>
                  <a:pt x="1051" y="302"/>
                </a:lnTo>
                <a:lnTo>
                  <a:pt x="1032" y="309"/>
                </a:lnTo>
                <a:lnTo>
                  <a:pt x="1011" y="314"/>
                </a:lnTo>
                <a:lnTo>
                  <a:pt x="988" y="321"/>
                </a:lnTo>
                <a:lnTo>
                  <a:pt x="965" y="327"/>
                </a:lnTo>
                <a:lnTo>
                  <a:pt x="942" y="330"/>
                </a:lnTo>
                <a:lnTo>
                  <a:pt x="917" y="336"/>
                </a:lnTo>
                <a:lnTo>
                  <a:pt x="893" y="341"/>
                </a:lnTo>
                <a:lnTo>
                  <a:pt x="866" y="345"/>
                </a:lnTo>
                <a:lnTo>
                  <a:pt x="839" y="348"/>
                </a:lnTo>
                <a:lnTo>
                  <a:pt x="813" y="352"/>
                </a:lnTo>
                <a:lnTo>
                  <a:pt x="784" y="354"/>
                </a:lnTo>
                <a:lnTo>
                  <a:pt x="756" y="357"/>
                </a:lnTo>
                <a:lnTo>
                  <a:pt x="725" y="359"/>
                </a:lnTo>
                <a:lnTo>
                  <a:pt x="696" y="361"/>
                </a:lnTo>
                <a:lnTo>
                  <a:pt x="666" y="361"/>
                </a:lnTo>
                <a:lnTo>
                  <a:pt x="636" y="363"/>
                </a:lnTo>
                <a:lnTo>
                  <a:pt x="603" y="363"/>
                </a:lnTo>
                <a:lnTo>
                  <a:pt x="573" y="363"/>
                </a:lnTo>
                <a:lnTo>
                  <a:pt x="542" y="361"/>
                </a:lnTo>
                <a:lnTo>
                  <a:pt x="512" y="361"/>
                </a:lnTo>
                <a:lnTo>
                  <a:pt x="481" y="359"/>
                </a:lnTo>
                <a:lnTo>
                  <a:pt x="453" y="357"/>
                </a:lnTo>
                <a:lnTo>
                  <a:pt x="424" y="354"/>
                </a:lnTo>
                <a:lnTo>
                  <a:pt x="396" y="352"/>
                </a:lnTo>
                <a:lnTo>
                  <a:pt x="369" y="348"/>
                </a:lnTo>
                <a:lnTo>
                  <a:pt x="342" y="345"/>
                </a:lnTo>
                <a:lnTo>
                  <a:pt x="316" y="341"/>
                </a:lnTo>
                <a:lnTo>
                  <a:pt x="291" y="336"/>
                </a:lnTo>
                <a:lnTo>
                  <a:pt x="266" y="330"/>
                </a:lnTo>
                <a:lnTo>
                  <a:pt x="242" y="327"/>
                </a:lnTo>
                <a:lnTo>
                  <a:pt x="219" y="321"/>
                </a:lnTo>
                <a:lnTo>
                  <a:pt x="198" y="314"/>
                </a:lnTo>
                <a:lnTo>
                  <a:pt x="177" y="309"/>
                </a:lnTo>
                <a:lnTo>
                  <a:pt x="156" y="302"/>
                </a:lnTo>
                <a:lnTo>
                  <a:pt x="137" y="296"/>
                </a:lnTo>
                <a:lnTo>
                  <a:pt x="120" y="289"/>
                </a:lnTo>
                <a:lnTo>
                  <a:pt x="103" y="282"/>
                </a:lnTo>
                <a:lnTo>
                  <a:pt x="87" y="275"/>
                </a:lnTo>
                <a:lnTo>
                  <a:pt x="72" y="268"/>
                </a:lnTo>
                <a:lnTo>
                  <a:pt x="59" y="259"/>
                </a:lnTo>
                <a:lnTo>
                  <a:pt x="47" y="252"/>
                </a:lnTo>
                <a:lnTo>
                  <a:pt x="36" y="243"/>
                </a:lnTo>
                <a:lnTo>
                  <a:pt x="26" y="234"/>
                </a:lnTo>
                <a:lnTo>
                  <a:pt x="19" y="227"/>
                </a:lnTo>
                <a:lnTo>
                  <a:pt x="11" y="218"/>
                </a:lnTo>
                <a:lnTo>
                  <a:pt x="7" y="209"/>
                </a:lnTo>
                <a:lnTo>
                  <a:pt x="4" y="200"/>
                </a:lnTo>
                <a:lnTo>
                  <a:pt x="0" y="189"/>
                </a:lnTo>
                <a:lnTo>
                  <a:pt x="0" y="181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" name="Freeform 57"/>
          <p:cNvSpPr>
            <a:spLocks/>
          </p:cNvSpPr>
          <p:nvPr/>
        </p:nvSpPr>
        <p:spPr bwMode="auto">
          <a:xfrm>
            <a:off x="1343701" y="5954200"/>
            <a:ext cx="960437" cy="287338"/>
          </a:xfrm>
          <a:custGeom>
            <a:avLst/>
            <a:gdLst>
              <a:gd name="T0" fmla="*/ 4 w 1209"/>
              <a:gd name="T1" fmla="*/ 163 h 363"/>
              <a:gd name="T2" fmla="*/ 19 w 1209"/>
              <a:gd name="T3" fmla="*/ 136 h 363"/>
              <a:gd name="T4" fmla="*/ 47 w 1209"/>
              <a:gd name="T5" fmla="*/ 111 h 363"/>
              <a:gd name="T6" fmla="*/ 87 w 1209"/>
              <a:gd name="T7" fmla="*/ 86 h 363"/>
              <a:gd name="T8" fmla="*/ 137 w 1209"/>
              <a:gd name="T9" fmla="*/ 66 h 363"/>
              <a:gd name="T10" fmla="*/ 198 w 1209"/>
              <a:gd name="T11" fmla="*/ 47 h 363"/>
              <a:gd name="T12" fmla="*/ 266 w 1209"/>
              <a:gd name="T13" fmla="*/ 31 h 363"/>
              <a:gd name="T14" fmla="*/ 342 w 1209"/>
              <a:gd name="T15" fmla="*/ 18 h 363"/>
              <a:gd name="T16" fmla="*/ 424 w 1209"/>
              <a:gd name="T17" fmla="*/ 7 h 363"/>
              <a:gd name="T18" fmla="*/ 512 w 1209"/>
              <a:gd name="T19" fmla="*/ 2 h 363"/>
              <a:gd name="T20" fmla="*/ 603 w 1209"/>
              <a:gd name="T21" fmla="*/ 0 h 363"/>
              <a:gd name="T22" fmla="*/ 696 w 1209"/>
              <a:gd name="T23" fmla="*/ 2 h 363"/>
              <a:gd name="T24" fmla="*/ 784 w 1209"/>
              <a:gd name="T25" fmla="*/ 7 h 363"/>
              <a:gd name="T26" fmla="*/ 866 w 1209"/>
              <a:gd name="T27" fmla="*/ 18 h 363"/>
              <a:gd name="T28" fmla="*/ 942 w 1209"/>
              <a:gd name="T29" fmla="*/ 31 h 363"/>
              <a:gd name="T30" fmla="*/ 1011 w 1209"/>
              <a:gd name="T31" fmla="*/ 47 h 363"/>
              <a:gd name="T32" fmla="*/ 1070 w 1209"/>
              <a:gd name="T33" fmla="*/ 66 h 363"/>
              <a:gd name="T34" fmla="*/ 1121 w 1209"/>
              <a:gd name="T35" fmla="*/ 86 h 363"/>
              <a:gd name="T36" fmla="*/ 1161 w 1209"/>
              <a:gd name="T37" fmla="*/ 111 h 363"/>
              <a:gd name="T38" fmla="*/ 1190 w 1209"/>
              <a:gd name="T39" fmla="*/ 136 h 363"/>
              <a:gd name="T40" fmla="*/ 1205 w 1209"/>
              <a:gd name="T41" fmla="*/ 163 h 363"/>
              <a:gd name="T42" fmla="*/ 1209 w 1209"/>
              <a:gd name="T43" fmla="*/ 181 h 363"/>
              <a:gd name="T44" fmla="*/ 1201 w 1209"/>
              <a:gd name="T45" fmla="*/ 209 h 363"/>
              <a:gd name="T46" fmla="*/ 1182 w 1209"/>
              <a:gd name="T47" fmla="*/ 234 h 363"/>
              <a:gd name="T48" fmla="*/ 1150 w 1209"/>
              <a:gd name="T49" fmla="*/ 259 h 363"/>
              <a:gd name="T50" fmla="*/ 1106 w 1209"/>
              <a:gd name="T51" fmla="*/ 282 h 363"/>
              <a:gd name="T52" fmla="*/ 1051 w 1209"/>
              <a:gd name="T53" fmla="*/ 302 h 363"/>
              <a:gd name="T54" fmla="*/ 988 w 1209"/>
              <a:gd name="T55" fmla="*/ 321 h 363"/>
              <a:gd name="T56" fmla="*/ 917 w 1209"/>
              <a:gd name="T57" fmla="*/ 336 h 363"/>
              <a:gd name="T58" fmla="*/ 839 w 1209"/>
              <a:gd name="T59" fmla="*/ 348 h 363"/>
              <a:gd name="T60" fmla="*/ 756 w 1209"/>
              <a:gd name="T61" fmla="*/ 357 h 363"/>
              <a:gd name="T62" fmla="*/ 666 w 1209"/>
              <a:gd name="T63" fmla="*/ 361 h 363"/>
              <a:gd name="T64" fmla="*/ 573 w 1209"/>
              <a:gd name="T65" fmla="*/ 363 h 363"/>
              <a:gd name="T66" fmla="*/ 481 w 1209"/>
              <a:gd name="T67" fmla="*/ 359 h 363"/>
              <a:gd name="T68" fmla="*/ 396 w 1209"/>
              <a:gd name="T69" fmla="*/ 352 h 363"/>
              <a:gd name="T70" fmla="*/ 316 w 1209"/>
              <a:gd name="T71" fmla="*/ 341 h 363"/>
              <a:gd name="T72" fmla="*/ 242 w 1209"/>
              <a:gd name="T73" fmla="*/ 327 h 363"/>
              <a:gd name="T74" fmla="*/ 177 w 1209"/>
              <a:gd name="T75" fmla="*/ 309 h 363"/>
              <a:gd name="T76" fmla="*/ 120 w 1209"/>
              <a:gd name="T77" fmla="*/ 289 h 363"/>
              <a:gd name="T78" fmla="*/ 72 w 1209"/>
              <a:gd name="T79" fmla="*/ 268 h 363"/>
              <a:gd name="T80" fmla="*/ 36 w 1209"/>
              <a:gd name="T81" fmla="*/ 243 h 363"/>
              <a:gd name="T82" fmla="*/ 11 w 1209"/>
              <a:gd name="T83" fmla="*/ 218 h 363"/>
              <a:gd name="T84" fmla="*/ 0 w 1209"/>
              <a:gd name="T85" fmla="*/ 189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209" h="363">
                <a:moveTo>
                  <a:pt x="0" y="181"/>
                </a:moveTo>
                <a:lnTo>
                  <a:pt x="0" y="172"/>
                </a:lnTo>
                <a:lnTo>
                  <a:pt x="4" y="163"/>
                </a:lnTo>
                <a:lnTo>
                  <a:pt x="7" y="154"/>
                </a:lnTo>
                <a:lnTo>
                  <a:pt x="11" y="145"/>
                </a:lnTo>
                <a:lnTo>
                  <a:pt x="19" y="136"/>
                </a:lnTo>
                <a:lnTo>
                  <a:pt x="26" y="127"/>
                </a:lnTo>
                <a:lnTo>
                  <a:pt x="36" y="118"/>
                </a:lnTo>
                <a:lnTo>
                  <a:pt x="47" y="111"/>
                </a:lnTo>
                <a:lnTo>
                  <a:pt x="59" y="102"/>
                </a:lnTo>
                <a:lnTo>
                  <a:pt x="72" y="95"/>
                </a:lnTo>
                <a:lnTo>
                  <a:pt x="87" y="86"/>
                </a:lnTo>
                <a:lnTo>
                  <a:pt x="103" y="79"/>
                </a:lnTo>
                <a:lnTo>
                  <a:pt x="120" y="72"/>
                </a:lnTo>
                <a:lnTo>
                  <a:pt x="137" y="66"/>
                </a:lnTo>
                <a:lnTo>
                  <a:pt x="156" y="59"/>
                </a:lnTo>
                <a:lnTo>
                  <a:pt x="177" y="52"/>
                </a:lnTo>
                <a:lnTo>
                  <a:pt x="198" y="47"/>
                </a:lnTo>
                <a:lnTo>
                  <a:pt x="219" y="41"/>
                </a:lnTo>
                <a:lnTo>
                  <a:pt x="242" y="36"/>
                </a:lnTo>
                <a:lnTo>
                  <a:pt x="266" y="31"/>
                </a:lnTo>
                <a:lnTo>
                  <a:pt x="291" y="25"/>
                </a:lnTo>
                <a:lnTo>
                  <a:pt x="316" y="22"/>
                </a:lnTo>
                <a:lnTo>
                  <a:pt x="342" y="18"/>
                </a:lnTo>
                <a:lnTo>
                  <a:pt x="369" y="15"/>
                </a:lnTo>
                <a:lnTo>
                  <a:pt x="396" y="11"/>
                </a:lnTo>
                <a:lnTo>
                  <a:pt x="424" y="7"/>
                </a:lnTo>
                <a:lnTo>
                  <a:pt x="453" y="6"/>
                </a:lnTo>
                <a:lnTo>
                  <a:pt x="481" y="4"/>
                </a:lnTo>
                <a:lnTo>
                  <a:pt x="512" y="2"/>
                </a:lnTo>
                <a:lnTo>
                  <a:pt x="542" y="0"/>
                </a:lnTo>
                <a:lnTo>
                  <a:pt x="573" y="0"/>
                </a:lnTo>
                <a:lnTo>
                  <a:pt x="603" y="0"/>
                </a:lnTo>
                <a:lnTo>
                  <a:pt x="636" y="0"/>
                </a:lnTo>
                <a:lnTo>
                  <a:pt x="666" y="0"/>
                </a:lnTo>
                <a:lnTo>
                  <a:pt x="696" y="2"/>
                </a:lnTo>
                <a:lnTo>
                  <a:pt x="725" y="4"/>
                </a:lnTo>
                <a:lnTo>
                  <a:pt x="756" y="6"/>
                </a:lnTo>
                <a:lnTo>
                  <a:pt x="784" y="7"/>
                </a:lnTo>
                <a:lnTo>
                  <a:pt x="813" y="11"/>
                </a:lnTo>
                <a:lnTo>
                  <a:pt x="839" y="15"/>
                </a:lnTo>
                <a:lnTo>
                  <a:pt x="866" y="18"/>
                </a:lnTo>
                <a:lnTo>
                  <a:pt x="893" y="22"/>
                </a:lnTo>
                <a:lnTo>
                  <a:pt x="917" y="25"/>
                </a:lnTo>
                <a:lnTo>
                  <a:pt x="942" y="31"/>
                </a:lnTo>
                <a:lnTo>
                  <a:pt x="965" y="36"/>
                </a:lnTo>
                <a:lnTo>
                  <a:pt x="988" y="41"/>
                </a:lnTo>
                <a:lnTo>
                  <a:pt x="1011" y="47"/>
                </a:lnTo>
                <a:lnTo>
                  <a:pt x="1032" y="52"/>
                </a:lnTo>
                <a:lnTo>
                  <a:pt x="1051" y="59"/>
                </a:lnTo>
                <a:lnTo>
                  <a:pt x="1070" y="66"/>
                </a:lnTo>
                <a:lnTo>
                  <a:pt x="1089" y="72"/>
                </a:lnTo>
                <a:lnTo>
                  <a:pt x="1106" y="79"/>
                </a:lnTo>
                <a:lnTo>
                  <a:pt x="1121" y="86"/>
                </a:lnTo>
                <a:lnTo>
                  <a:pt x="1136" y="95"/>
                </a:lnTo>
                <a:lnTo>
                  <a:pt x="1150" y="102"/>
                </a:lnTo>
                <a:lnTo>
                  <a:pt x="1161" y="111"/>
                </a:lnTo>
                <a:lnTo>
                  <a:pt x="1172" y="118"/>
                </a:lnTo>
                <a:lnTo>
                  <a:pt x="1182" y="127"/>
                </a:lnTo>
                <a:lnTo>
                  <a:pt x="1190" y="136"/>
                </a:lnTo>
                <a:lnTo>
                  <a:pt x="1195" y="145"/>
                </a:lnTo>
                <a:lnTo>
                  <a:pt x="1201" y="154"/>
                </a:lnTo>
                <a:lnTo>
                  <a:pt x="1205" y="163"/>
                </a:lnTo>
                <a:lnTo>
                  <a:pt x="1207" y="172"/>
                </a:lnTo>
                <a:lnTo>
                  <a:pt x="1209" y="181"/>
                </a:lnTo>
                <a:lnTo>
                  <a:pt x="1209" y="181"/>
                </a:lnTo>
                <a:lnTo>
                  <a:pt x="1207" y="189"/>
                </a:lnTo>
                <a:lnTo>
                  <a:pt x="1205" y="200"/>
                </a:lnTo>
                <a:lnTo>
                  <a:pt x="1201" y="209"/>
                </a:lnTo>
                <a:lnTo>
                  <a:pt x="1195" y="218"/>
                </a:lnTo>
                <a:lnTo>
                  <a:pt x="1190" y="227"/>
                </a:lnTo>
                <a:lnTo>
                  <a:pt x="1182" y="234"/>
                </a:lnTo>
                <a:lnTo>
                  <a:pt x="1172" y="243"/>
                </a:lnTo>
                <a:lnTo>
                  <a:pt x="1161" y="252"/>
                </a:lnTo>
                <a:lnTo>
                  <a:pt x="1150" y="259"/>
                </a:lnTo>
                <a:lnTo>
                  <a:pt x="1136" y="268"/>
                </a:lnTo>
                <a:lnTo>
                  <a:pt x="1121" y="275"/>
                </a:lnTo>
                <a:lnTo>
                  <a:pt x="1106" y="282"/>
                </a:lnTo>
                <a:lnTo>
                  <a:pt x="1089" y="289"/>
                </a:lnTo>
                <a:lnTo>
                  <a:pt x="1070" y="296"/>
                </a:lnTo>
                <a:lnTo>
                  <a:pt x="1051" y="302"/>
                </a:lnTo>
                <a:lnTo>
                  <a:pt x="1032" y="309"/>
                </a:lnTo>
                <a:lnTo>
                  <a:pt x="1011" y="314"/>
                </a:lnTo>
                <a:lnTo>
                  <a:pt x="988" y="321"/>
                </a:lnTo>
                <a:lnTo>
                  <a:pt x="965" y="327"/>
                </a:lnTo>
                <a:lnTo>
                  <a:pt x="942" y="330"/>
                </a:lnTo>
                <a:lnTo>
                  <a:pt x="917" y="336"/>
                </a:lnTo>
                <a:lnTo>
                  <a:pt x="893" y="341"/>
                </a:lnTo>
                <a:lnTo>
                  <a:pt x="866" y="345"/>
                </a:lnTo>
                <a:lnTo>
                  <a:pt x="839" y="348"/>
                </a:lnTo>
                <a:lnTo>
                  <a:pt x="813" y="352"/>
                </a:lnTo>
                <a:lnTo>
                  <a:pt x="784" y="354"/>
                </a:lnTo>
                <a:lnTo>
                  <a:pt x="756" y="357"/>
                </a:lnTo>
                <a:lnTo>
                  <a:pt x="725" y="359"/>
                </a:lnTo>
                <a:lnTo>
                  <a:pt x="696" y="361"/>
                </a:lnTo>
                <a:lnTo>
                  <a:pt x="666" y="361"/>
                </a:lnTo>
                <a:lnTo>
                  <a:pt x="636" y="363"/>
                </a:lnTo>
                <a:lnTo>
                  <a:pt x="603" y="363"/>
                </a:lnTo>
                <a:lnTo>
                  <a:pt x="573" y="363"/>
                </a:lnTo>
                <a:lnTo>
                  <a:pt x="542" y="361"/>
                </a:lnTo>
                <a:lnTo>
                  <a:pt x="512" y="361"/>
                </a:lnTo>
                <a:lnTo>
                  <a:pt x="481" y="359"/>
                </a:lnTo>
                <a:lnTo>
                  <a:pt x="453" y="357"/>
                </a:lnTo>
                <a:lnTo>
                  <a:pt x="424" y="354"/>
                </a:lnTo>
                <a:lnTo>
                  <a:pt x="396" y="352"/>
                </a:lnTo>
                <a:lnTo>
                  <a:pt x="369" y="348"/>
                </a:lnTo>
                <a:lnTo>
                  <a:pt x="342" y="345"/>
                </a:lnTo>
                <a:lnTo>
                  <a:pt x="316" y="341"/>
                </a:lnTo>
                <a:lnTo>
                  <a:pt x="291" y="336"/>
                </a:lnTo>
                <a:lnTo>
                  <a:pt x="266" y="330"/>
                </a:lnTo>
                <a:lnTo>
                  <a:pt x="242" y="327"/>
                </a:lnTo>
                <a:lnTo>
                  <a:pt x="219" y="321"/>
                </a:lnTo>
                <a:lnTo>
                  <a:pt x="198" y="314"/>
                </a:lnTo>
                <a:lnTo>
                  <a:pt x="177" y="309"/>
                </a:lnTo>
                <a:lnTo>
                  <a:pt x="156" y="302"/>
                </a:lnTo>
                <a:lnTo>
                  <a:pt x="137" y="296"/>
                </a:lnTo>
                <a:lnTo>
                  <a:pt x="120" y="289"/>
                </a:lnTo>
                <a:lnTo>
                  <a:pt x="103" y="282"/>
                </a:lnTo>
                <a:lnTo>
                  <a:pt x="87" y="275"/>
                </a:lnTo>
                <a:lnTo>
                  <a:pt x="72" y="268"/>
                </a:lnTo>
                <a:lnTo>
                  <a:pt x="59" y="259"/>
                </a:lnTo>
                <a:lnTo>
                  <a:pt x="47" y="252"/>
                </a:lnTo>
                <a:lnTo>
                  <a:pt x="36" y="243"/>
                </a:lnTo>
                <a:lnTo>
                  <a:pt x="26" y="234"/>
                </a:lnTo>
                <a:lnTo>
                  <a:pt x="19" y="227"/>
                </a:lnTo>
                <a:lnTo>
                  <a:pt x="11" y="218"/>
                </a:lnTo>
                <a:lnTo>
                  <a:pt x="7" y="209"/>
                </a:lnTo>
                <a:lnTo>
                  <a:pt x="4" y="200"/>
                </a:lnTo>
                <a:lnTo>
                  <a:pt x="0" y="189"/>
                </a:lnTo>
                <a:lnTo>
                  <a:pt x="0" y="181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Rectangle 58"/>
          <p:cNvSpPr>
            <a:spLocks noChangeArrowheads="1"/>
          </p:cNvSpPr>
          <p:nvPr/>
        </p:nvSpPr>
        <p:spPr bwMode="auto">
          <a:xfrm>
            <a:off x="1543726" y="5997064"/>
            <a:ext cx="54292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Arial" charset="0"/>
              </a:rPr>
              <a:t>country</a:t>
            </a:r>
            <a:endParaRPr lang="en-US" altLang="en-US"/>
          </a:p>
        </p:txBody>
      </p:sp>
      <p:sp>
        <p:nvSpPr>
          <p:cNvPr id="55" name="Freeform 59"/>
          <p:cNvSpPr>
            <a:spLocks/>
          </p:cNvSpPr>
          <p:nvPr/>
        </p:nvSpPr>
        <p:spPr bwMode="auto">
          <a:xfrm>
            <a:off x="2781976" y="5954200"/>
            <a:ext cx="1152525" cy="287338"/>
          </a:xfrm>
          <a:custGeom>
            <a:avLst/>
            <a:gdLst>
              <a:gd name="T0" fmla="*/ 4 w 1451"/>
              <a:gd name="T1" fmla="*/ 163 h 363"/>
              <a:gd name="T2" fmla="*/ 23 w 1451"/>
              <a:gd name="T3" fmla="*/ 136 h 363"/>
              <a:gd name="T4" fmla="*/ 57 w 1451"/>
              <a:gd name="T5" fmla="*/ 111 h 363"/>
              <a:gd name="T6" fmla="*/ 107 w 1451"/>
              <a:gd name="T7" fmla="*/ 86 h 363"/>
              <a:gd name="T8" fmla="*/ 166 w 1451"/>
              <a:gd name="T9" fmla="*/ 66 h 363"/>
              <a:gd name="T10" fmla="*/ 238 w 1451"/>
              <a:gd name="T11" fmla="*/ 47 h 363"/>
              <a:gd name="T12" fmla="*/ 320 w 1451"/>
              <a:gd name="T13" fmla="*/ 31 h 363"/>
              <a:gd name="T14" fmla="*/ 411 w 1451"/>
              <a:gd name="T15" fmla="*/ 18 h 363"/>
              <a:gd name="T16" fmla="*/ 510 w 1451"/>
              <a:gd name="T17" fmla="*/ 7 h 363"/>
              <a:gd name="T18" fmla="*/ 615 w 1451"/>
              <a:gd name="T19" fmla="*/ 2 h 363"/>
              <a:gd name="T20" fmla="*/ 725 w 1451"/>
              <a:gd name="T21" fmla="*/ 0 h 363"/>
              <a:gd name="T22" fmla="*/ 836 w 1451"/>
              <a:gd name="T23" fmla="*/ 2 h 363"/>
              <a:gd name="T24" fmla="*/ 942 w 1451"/>
              <a:gd name="T25" fmla="*/ 7 h 363"/>
              <a:gd name="T26" fmla="*/ 1041 w 1451"/>
              <a:gd name="T27" fmla="*/ 18 h 363"/>
              <a:gd name="T28" fmla="*/ 1131 w 1451"/>
              <a:gd name="T29" fmla="*/ 31 h 363"/>
              <a:gd name="T30" fmla="*/ 1214 w 1451"/>
              <a:gd name="T31" fmla="*/ 47 h 363"/>
              <a:gd name="T32" fmla="*/ 1285 w 1451"/>
              <a:gd name="T33" fmla="*/ 66 h 363"/>
              <a:gd name="T34" fmla="*/ 1346 w 1451"/>
              <a:gd name="T35" fmla="*/ 86 h 363"/>
              <a:gd name="T36" fmla="*/ 1393 w 1451"/>
              <a:gd name="T37" fmla="*/ 111 h 363"/>
              <a:gd name="T38" fmla="*/ 1428 w 1451"/>
              <a:gd name="T39" fmla="*/ 136 h 363"/>
              <a:gd name="T40" fmla="*/ 1447 w 1451"/>
              <a:gd name="T41" fmla="*/ 163 h 363"/>
              <a:gd name="T42" fmla="*/ 1451 w 1451"/>
              <a:gd name="T43" fmla="*/ 181 h 363"/>
              <a:gd name="T44" fmla="*/ 1443 w 1451"/>
              <a:gd name="T45" fmla="*/ 209 h 363"/>
              <a:gd name="T46" fmla="*/ 1418 w 1451"/>
              <a:gd name="T47" fmla="*/ 234 h 363"/>
              <a:gd name="T48" fmla="*/ 1380 w 1451"/>
              <a:gd name="T49" fmla="*/ 259 h 363"/>
              <a:gd name="T50" fmla="*/ 1327 w 1451"/>
              <a:gd name="T51" fmla="*/ 282 h 363"/>
              <a:gd name="T52" fmla="*/ 1262 w 1451"/>
              <a:gd name="T53" fmla="*/ 302 h 363"/>
              <a:gd name="T54" fmla="*/ 1188 w 1451"/>
              <a:gd name="T55" fmla="*/ 321 h 363"/>
              <a:gd name="T56" fmla="*/ 1102 w 1451"/>
              <a:gd name="T57" fmla="*/ 336 h 363"/>
              <a:gd name="T58" fmla="*/ 1009 w 1451"/>
              <a:gd name="T59" fmla="*/ 348 h 363"/>
              <a:gd name="T60" fmla="*/ 908 w 1451"/>
              <a:gd name="T61" fmla="*/ 357 h 363"/>
              <a:gd name="T62" fmla="*/ 800 w 1451"/>
              <a:gd name="T63" fmla="*/ 361 h 363"/>
              <a:gd name="T64" fmla="*/ 689 w 1451"/>
              <a:gd name="T65" fmla="*/ 363 h 363"/>
              <a:gd name="T66" fmla="*/ 581 w 1451"/>
              <a:gd name="T67" fmla="*/ 359 h 363"/>
              <a:gd name="T68" fmla="*/ 476 w 1451"/>
              <a:gd name="T69" fmla="*/ 352 h 363"/>
              <a:gd name="T70" fmla="*/ 381 w 1451"/>
              <a:gd name="T71" fmla="*/ 341 h 363"/>
              <a:gd name="T72" fmla="*/ 291 w 1451"/>
              <a:gd name="T73" fmla="*/ 327 h 363"/>
              <a:gd name="T74" fmla="*/ 213 w 1451"/>
              <a:gd name="T75" fmla="*/ 309 h 363"/>
              <a:gd name="T76" fmla="*/ 145 w 1451"/>
              <a:gd name="T77" fmla="*/ 289 h 363"/>
              <a:gd name="T78" fmla="*/ 88 w 1451"/>
              <a:gd name="T79" fmla="*/ 268 h 363"/>
              <a:gd name="T80" fmla="*/ 46 w 1451"/>
              <a:gd name="T81" fmla="*/ 243 h 363"/>
              <a:gd name="T82" fmla="*/ 15 w 1451"/>
              <a:gd name="T83" fmla="*/ 218 h 363"/>
              <a:gd name="T84" fmla="*/ 2 w 1451"/>
              <a:gd name="T85" fmla="*/ 189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451" h="363">
                <a:moveTo>
                  <a:pt x="0" y="181"/>
                </a:moveTo>
                <a:lnTo>
                  <a:pt x="2" y="172"/>
                </a:lnTo>
                <a:lnTo>
                  <a:pt x="4" y="163"/>
                </a:lnTo>
                <a:lnTo>
                  <a:pt x="10" y="154"/>
                </a:lnTo>
                <a:lnTo>
                  <a:pt x="15" y="145"/>
                </a:lnTo>
                <a:lnTo>
                  <a:pt x="23" y="136"/>
                </a:lnTo>
                <a:lnTo>
                  <a:pt x="34" y="127"/>
                </a:lnTo>
                <a:lnTo>
                  <a:pt x="46" y="118"/>
                </a:lnTo>
                <a:lnTo>
                  <a:pt x="57" y="111"/>
                </a:lnTo>
                <a:lnTo>
                  <a:pt x="72" y="102"/>
                </a:lnTo>
                <a:lnTo>
                  <a:pt x="88" y="95"/>
                </a:lnTo>
                <a:lnTo>
                  <a:pt x="107" y="86"/>
                </a:lnTo>
                <a:lnTo>
                  <a:pt x="124" y="79"/>
                </a:lnTo>
                <a:lnTo>
                  <a:pt x="145" y="72"/>
                </a:lnTo>
                <a:lnTo>
                  <a:pt x="166" y="66"/>
                </a:lnTo>
                <a:lnTo>
                  <a:pt x="188" y="59"/>
                </a:lnTo>
                <a:lnTo>
                  <a:pt x="213" y="52"/>
                </a:lnTo>
                <a:lnTo>
                  <a:pt x="238" y="47"/>
                </a:lnTo>
                <a:lnTo>
                  <a:pt x="265" y="41"/>
                </a:lnTo>
                <a:lnTo>
                  <a:pt x="291" y="36"/>
                </a:lnTo>
                <a:lnTo>
                  <a:pt x="320" y="31"/>
                </a:lnTo>
                <a:lnTo>
                  <a:pt x="350" y="25"/>
                </a:lnTo>
                <a:lnTo>
                  <a:pt x="381" y="22"/>
                </a:lnTo>
                <a:lnTo>
                  <a:pt x="411" y="18"/>
                </a:lnTo>
                <a:lnTo>
                  <a:pt x="444" y="15"/>
                </a:lnTo>
                <a:lnTo>
                  <a:pt x="476" y="11"/>
                </a:lnTo>
                <a:lnTo>
                  <a:pt x="510" y="7"/>
                </a:lnTo>
                <a:lnTo>
                  <a:pt x="544" y="6"/>
                </a:lnTo>
                <a:lnTo>
                  <a:pt x="581" y="4"/>
                </a:lnTo>
                <a:lnTo>
                  <a:pt x="615" y="2"/>
                </a:lnTo>
                <a:lnTo>
                  <a:pt x="651" y="0"/>
                </a:lnTo>
                <a:lnTo>
                  <a:pt x="689" y="0"/>
                </a:lnTo>
                <a:lnTo>
                  <a:pt x="725" y="0"/>
                </a:lnTo>
                <a:lnTo>
                  <a:pt x="763" y="0"/>
                </a:lnTo>
                <a:lnTo>
                  <a:pt x="800" y="0"/>
                </a:lnTo>
                <a:lnTo>
                  <a:pt x="836" y="2"/>
                </a:lnTo>
                <a:lnTo>
                  <a:pt x="872" y="4"/>
                </a:lnTo>
                <a:lnTo>
                  <a:pt x="908" y="6"/>
                </a:lnTo>
                <a:lnTo>
                  <a:pt x="942" y="7"/>
                </a:lnTo>
                <a:lnTo>
                  <a:pt x="975" y="11"/>
                </a:lnTo>
                <a:lnTo>
                  <a:pt x="1009" y="15"/>
                </a:lnTo>
                <a:lnTo>
                  <a:pt x="1041" y="18"/>
                </a:lnTo>
                <a:lnTo>
                  <a:pt x="1072" y="22"/>
                </a:lnTo>
                <a:lnTo>
                  <a:pt x="1102" y="25"/>
                </a:lnTo>
                <a:lnTo>
                  <a:pt x="1131" y="31"/>
                </a:lnTo>
                <a:lnTo>
                  <a:pt x="1159" y="36"/>
                </a:lnTo>
                <a:lnTo>
                  <a:pt x="1188" y="41"/>
                </a:lnTo>
                <a:lnTo>
                  <a:pt x="1214" y="47"/>
                </a:lnTo>
                <a:lnTo>
                  <a:pt x="1239" y="52"/>
                </a:lnTo>
                <a:lnTo>
                  <a:pt x="1262" y="59"/>
                </a:lnTo>
                <a:lnTo>
                  <a:pt x="1285" y="66"/>
                </a:lnTo>
                <a:lnTo>
                  <a:pt x="1308" y="72"/>
                </a:lnTo>
                <a:lnTo>
                  <a:pt x="1327" y="79"/>
                </a:lnTo>
                <a:lnTo>
                  <a:pt x="1346" y="86"/>
                </a:lnTo>
                <a:lnTo>
                  <a:pt x="1363" y="95"/>
                </a:lnTo>
                <a:lnTo>
                  <a:pt x="1380" y="102"/>
                </a:lnTo>
                <a:lnTo>
                  <a:pt x="1393" y="111"/>
                </a:lnTo>
                <a:lnTo>
                  <a:pt x="1407" y="118"/>
                </a:lnTo>
                <a:lnTo>
                  <a:pt x="1418" y="127"/>
                </a:lnTo>
                <a:lnTo>
                  <a:pt x="1428" y="136"/>
                </a:lnTo>
                <a:lnTo>
                  <a:pt x="1437" y="145"/>
                </a:lnTo>
                <a:lnTo>
                  <a:pt x="1443" y="154"/>
                </a:lnTo>
                <a:lnTo>
                  <a:pt x="1447" y="163"/>
                </a:lnTo>
                <a:lnTo>
                  <a:pt x="1451" y="172"/>
                </a:lnTo>
                <a:lnTo>
                  <a:pt x="1451" y="181"/>
                </a:lnTo>
                <a:lnTo>
                  <a:pt x="1451" y="181"/>
                </a:lnTo>
                <a:lnTo>
                  <a:pt x="1451" y="189"/>
                </a:lnTo>
                <a:lnTo>
                  <a:pt x="1447" y="200"/>
                </a:lnTo>
                <a:lnTo>
                  <a:pt x="1443" y="209"/>
                </a:lnTo>
                <a:lnTo>
                  <a:pt x="1437" y="218"/>
                </a:lnTo>
                <a:lnTo>
                  <a:pt x="1428" y="227"/>
                </a:lnTo>
                <a:lnTo>
                  <a:pt x="1418" y="234"/>
                </a:lnTo>
                <a:lnTo>
                  <a:pt x="1407" y="243"/>
                </a:lnTo>
                <a:lnTo>
                  <a:pt x="1393" y="252"/>
                </a:lnTo>
                <a:lnTo>
                  <a:pt x="1380" y="259"/>
                </a:lnTo>
                <a:lnTo>
                  <a:pt x="1363" y="268"/>
                </a:lnTo>
                <a:lnTo>
                  <a:pt x="1346" y="275"/>
                </a:lnTo>
                <a:lnTo>
                  <a:pt x="1327" y="282"/>
                </a:lnTo>
                <a:lnTo>
                  <a:pt x="1308" y="289"/>
                </a:lnTo>
                <a:lnTo>
                  <a:pt x="1285" y="296"/>
                </a:lnTo>
                <a:lnTo>
                  <a:pt x="1262" y="302"/>
                </a:lnTo>
                <a:lnTo>
                  <a:pt x="1239" y="309"/>
                </a:lnTo>
                <a:lnTo>
                  <a:pt x="1214" y="314"/>
                </a:lnTo>
                <a:lnTo>
                  <a:pt x="1188" y="321"/>
                </a:lnTo>
                <a:lnTo>
                  <a:pt x="1159" y="327"/>
                </a:lnTo>
                <a:lnTo>
                  <a:pt x="1131" y="330"/>
                </a:lnTo>
                <a:lnTo>
                  <a:pt x="1102" y="336"/>
                </a:lnTo>
                <a:lnTo>
                  <a:pt x="1072" y="341"/>
                </a:lnTo>
                <a:lnTo>
                  <a:pt x="1041" y="345"/>
                </a:lnTo>
                <a:lnTo>
                  <a:pt x="1009" y="348"/>
                </a:lnTo>
                <a:lnTo>
                  <a:pt x="975" y="352"/>
                </a:lnTo>
                <a:lnTo>
                  <a:pt x="942" y="354"/>
                </a:lnTo>
                <a:lnTo>
                  <a:pt x="908" y="357"/>
                </a:lnTo>
                <a:lnTo>
                  <a:pt x="872" y="359"/>
                </a:lnTo>
                <a:lnTo>
                  <a:pt x="836" y="361"/>
                </a:lnTo>
                <a:lnTo>
                  <a:pt x="800" y="361"/>
                </a:lnTo>
                <a:lnTo>
                  <a:pt x="763" y="363"/>
                </a:lnTo>
                <a:lnTo>
                  <a:pt x="725" y="363"/>
                </a:lnTo>
                <a:lnTo>
                  <a:pt x="689" y="363"/>
                </a:lnTo>
                <a:lnTo>
                  <a:pt x="651" y="361"/>
                </a:lnTo>
                <a:lnTo>
                  <a:pt x="615" y="361"/>
                </a:lnTo>
                <a:lnTo>
                  <a:pt x="581" y="359"/>
                </a:lnTo>
                <a:lnTo>
                  <a:pt x="544" y="357"/>
                </a:lnTo>
                <a:lnTo>
                  <a:pt x="510" y="354"/>
                </a:lnTo>
                <a:lnTo>
                  <a:pt x="476" y="352"/>
                </a:lnTo>
                <a:lnTo>
                  <a:pt x="444" y="348"/>
                </a:lnTo>
                <a:lnTo>
                  <a:pt x="411" y="345"/>
                </a:lnTo>
                <a:lnTo>
                  <a:pt x="381" y="341"/>
                </a:lnTo>
                <a:lnTo>
                  <a:pt x="350" y="336"/>
                </a:lnTo>
                <a:lnTo>
                  <a:pt x="320" y="330"/>
                </a:lnTo>
                <a:lnTo>
                  <a:pt x="291" y="327"/>
                </a:lnTo>
                <a:lnTo>
                  <a:pt x="265" y="321"/>
                </a:lnTo>
                <a:lnTo>
                  <a:pt x="238" y="314"/>
                </a:lnTo>
                <a:lnTo>
                  <a:pt x="213" y="309"/>
                </a:lnTo>
                <a:lnTo>
                  <a:pt x="188" y="302"/>
                </a:lnTo>
                <a:lnTo>
                  <a:pt x="166" y="296"/>
                </a:lnTo>
                <a:lnTo>
                  <a:pt x="145" y="289"/>
                </a:lnTo>
                <a:lnTo>
                  <a:pt x="124" y="282"/>
                </a:lnTo>
                <a:lnTo>
                  <a:pt x="107" y="275"/>
                </a:lnTo>
                <a:lnTo>
                  <a:pt x="88" y="268"/>
                </a:lnTo>
                <a:lnTo>
                  <a:pt x="72" y="259"/>
                </a:lnTo>
                <a:lnTo>
                  <a:pt x="57" y="252"/>
                </a:lnTo>
                <a:lnTo>
                  <a:pt x="46" y="243"/>
                </a:lnTo>
                <a:lnTo>
                  <a:pt x="34" y="234"/>
                </a:lnTo>
                <a:lnTo>
                  <a:pt x="23" y="227"/>
                </a:lnTo>
                <a:lnTo>
                  <a:pt x="15" y="218"/>
                </a:lnTo>
                <a:lnTo>
                  <a:pt x="10" y="209"/>
                </a:lnTo>
                <a:lnTo>
                  <a:pt x="4" y="200"/>
                </a:lnTo>
                <a:lnTo>
                  <a:pt x="2" y="189"/>
                </a:lnTo>
                <a:lnTo>
                  <a:pt x="0" y="181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" name="Freeform 60"/>
          <p:cNvSpPr>
            <a:spLocks/>
          </p:cNvSpPr>
          <p:nvPr/>
        </p:nvSpPr>
        <p:spPr bwMode="auto">
          <a:xfrm>
            <a:off x="2781976" y="5954200"/>
            <a:ext cx="1152525" cy="287338"/>
          </a:xfrm>
          <a:custGeom>
            <a:avLst/>
            <a:gdLst>
              <a:gd name="T0" fmla="*/ 4 w 1451"/>
              <a:gd name="T1" fmla="*/ 163 h 363"/>
              <a:gd name="T2" fmla="*/ 23 w 1451"/>
              <a:gd name="T3" fmla="*/ 136 h 363"/>
              <a:gd name="T4" fmla="*/ 57 w 1451"/>
              <a:gd name="T5" fmla="*/ 111 h 363"/>
              <a:gd name="T6" fmla="*/ 107 w 1451"/>
              <a:gd name="T7" fmla="*/ 86 h 363"/>
              <a:gd name="T8" fmla="*/ 166 w 1451"/>
              <a:gd name="T9" fmla="*/ 66 h 363"/>
              <a:gd name="T10" fmla="*/ 238 w 1451"/>
              <a:gd name="T11" fmla="*/ 47 h 363"/>
              <a:gd name="T12" fmla="*/ 320 w 1451"/>
              <a:gd name="T13" fmla="*/ 31 h 363"/>
              <a:gd name="T14" fmla="*/ 411 w 1451"/>
              <a:gd name="T15" fmla="*/ 18 h 363"/>
              <a:gd name="T16" fmla="*/ 510 w 1451"/>
              <a:gd name="T17" fmla="*/ 7 h 363"/>
              <a:gd name="T18" fmla="*/ 615 w 1451"/>
              <a:gd name="T19" fmla="*/ 2 h 363"/>
              <a:gd name="T20" fmla="*/ 725 w 1451"/>
              <a:gd name="T21" fmla="*/ 0 h 363"/>
              <a:gd name="T22" fmla="*/ 836 w 1451"/>
              <a:gd name="T23" fmla="*/ 2 h 363"/>
              <a:gd name="T24" fmla="*/ 942 w 1451"/>
              <a:gd name="T25" fmla="*/ 7 h 363"/>
              <a:gd name="T26" fmla="*/ 1041 w 1451"/>
              <a:gd name="T27" fmla="*/ 18 h 363"/>
              <a:gd name="T28" fmla="*/ 1131 w 1451"/>
              <a:gd name="T29" fmla="*/ 31 h 363"/>
              <a:gd name="T30" fmla="*/ 1214 w 1451"/>
              <a:gd name="T31" fmla="*/ 47 h 363"/>
              <a:gd name="T32" fmla="*/ 1285 w 1451"/>
              <a:gd name="T33" fmla="*/ 66 h 363"/>
              <a:gd name="T34" fmla="*/ 1346 w 1451"/>
              <a:gd name="T35" fmla="*/ 86 h 363"/>
              <a:gd name="T36" fmla="*/ 1393 w 1451"/>
              <a:gd name="T37" fmla="*/ 111 h 363"/>
              <a:gd name="T38" fmla="*/ 1428 w 1451"/>
              <a:gd name="T39" fmla="*/ 136 h 363"/>
              <a:gd name="T40" fmla="*/ 1447 w 1451"/>
              <a:gd name="T41" fmla="*/ 163 h 363"/>
              <a:gd name="T42" fmla="*/ 1451 w 1451"/>
              <a:gd name="T43" fmla="*/ 181 h 363"/>
              <a:gd name="T44" fmla="*/ 1443 w 1451"/>
              <a:gd name="T45" fmla="*/ 209 h 363"/>
              <a:gd name="T46" fmla="*/ 1418 w 1451"/>
              <a:gd name="T47" fmla="*/ 234 h 363"/>
              <a:gd name="T48" fmla="*/ 1380 w 1451"/>
              <a:gd name="T49" fmla="*/ 259 h 363"/>
              <a:gd name="T50" fmla="*/ 1327 w 1451"/>
              <a:gd name="T51" fmla="*/ 282 h 363"/>
              <a:gd name="T52" fmla="*/ 1262 w 1451"/>
              <a:gd name="T53" fmla="*/ 302 h 363"/>
              <a:gd name="T54" fmla="*/ 1188 w 1451"/>
              <a:gd name="T55" fmla="*/ 321 h 363"/>
              <a:gd name="T56" fmla="*/ 1102 w 1451"/>
              <a:gd name="T57" fmla="*/ 336 h 363"/>
              <a:gd name="T58" fmla="*/ 1009 w 1451"/>
              <a:gd name="T59" fmla="*/ 348 h 363"/>
              <a:gd name="T60" fmla="*/ 908 w 1451"/>
              <a:gd name="T61" fmla="*/ 357 h 363"/>
              <a:gd name="T62" fmla="*/ 800 w 1451"/>
              <a:gd name="T63" fmla="*/ 361 h 363"/>
              <a:gd name="T64" fmla="*/ 689 w 1451"/>
              <a:gd name="T65" fmla="*/ 363 h 363"/>
              <a:gd name="T66" fmla="*/ 581 w 1451"/>
              <a:gd name="T67" fmla="*/ 359 h 363"/>
              <a:gd name="T68" fmla="*/ 476 w 1451"/>
              <a:gd name="T69" fmla="*/ 352 h 363"/>
              <a:gd name="T70" fmla="*/ 381 w 1451"/>
              <a:gd name="T71" fmla="*/ 341 h 363"/>
              <a:gd name="T72" fmla="*/ 291 w 1451"/>
              <a:gd name="T73" fmla="*/ 327 h 363"/>
              <a:gd name="T74" fmla="*/ 213 w 1451"/>
              <a:gd name="T75" fmla="*/ 309 h 363"/>
              <a:gd name="T76" fmla="*/ 145 w 1451"/>
              <a:gd name="T77" fmla="*/ 289 h 363"/>
              <a:gd name="T78" fmla="*/ 88 w 1451"/>
              <a:gd name="T79" fmla="*/ 268 h 363"/>
              <a:gd name="T80" fmla="*/ 46 w 1451"/>
              <a:gd name="T81" fmla="*/ 243 h 363"/>
              <a:gd name="T82" fmla="*/ 15 w 1451"/>
              <a:gd name="T83" fmla="*/ 218 h 363"/>
              <a:gd name="T84" fmla="*/ 2 w 1451"/>
              <a:gd name="T85" fmla="*/ 189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451" h="363">
                <a:moveTo>
                  <a:pt x="0" y="181"/>
                </a:moveTo>
                <a:lnTo>
                  <a:pt x="2" y="172"/>
                </a:lnTo>
                <a:lnTo>
                  <a:pt x="4" y="163"/>
                </a:lnTo>
                <a:lnTo>
                  <a:pt x="10" y="154"/>
                </a:lnTo>
                <a:lnTo>
                  <a:pt x="15" y="145"/>
                </a:lnTo>
                <a:lnTo>
                  <a:pt x="23" y="136"/>
                </a:lnTo>
                <a:lnTo>
                  <a:pt x="34" y="127"/>
                </a:lnTo>
                <a:lnTo>
                  <a:pt x="46" y="118"/>
                </a:lnTo>
                <a:lnTo>
                  <a:pt x="57" y="111"/>
                </a:lnTo>
                <a:lnTo>
                  <a:pt x="72" y="102"/>
                </a:lnTo>
                <a:lnTo>
                  <a:pt x="88" y="95"/>
                </a:lnTo>
                <a:lnTo>
                  <a:pt x="107" y="86"/>
                </a:lnTo>
                <a:lnTo>
                  <a:pt x="124" y="79"/>
                </a:lnTo>
                <a:lnTo>
                  <a:pt x="145" y="72"/>
                </a:lnTo>
                <a:lnTo>
                  <a:pt x="166" y="66"/>
                </a:lnTo>
                <a:lnTo>
                  <a:pt x="188" y="59"/>
                </a:lnTo>
                <a:lnTo>
                  <a:pt x="213" y="52"/>
                </a:lnTo>
                <a:lnTo>
                  <a:pt x="238" y="47"/>
                </a:lnTo>
                <a:lnTo>
                  <a:pt x="265" y="41"/>
                </a:lnTo>
                <a:lnTo>
                  <a:pt x="291" y="36"/>
                </a:lnTo>
                <a:lnTo>
                  <a:pt x="320" y="31"/>
                </a:lnTo>
                <a:lnTo>
                  <a:pt x="350" y="25"/>
                </a:lnTo>
                <a:lnTo>
                  <a:pt x="381" y="22"/>
                </a:lnTo>
                <a:lnTo>
                  <a:pt x="411" y="18"/>
                </a:lnTo>
                <a:lnTo>
                  <a:pt x="444" y="15"/>
                </a:lnTo>
                <a:lnTo>
                  <a:pt x="476" y="11"/>
                </a:lnTo>
                <a:lnTo>
                  <a:pt x="510" y="7"/>
                </a:lnTo>
                <a:lnTo>
                  <a:pt x="544" y="6"/>
                </a:lnTo>
                <a:lnTo>
                  <a:pt x="581" y="4"/>
                </a:lnTo>
                <a:lnTo>
                  <a:pt x="615" y="2"/>
                </a:lnTo>
                <a:lnTo>
                  <a:pt x="651" y="0"/>
                </a:lnTo>
                <a:lnTo>
                  <a:pt x="689" y="0"/>
                </a:lnTo>
                <a:lnTo>
                  <a:pt x="725" y="0"/>
                </a:lnTo>
                <a:lnTo>
                  <a:pt x="763" y="0"/>
                </a:lnTo>
                <a:lnTo>
                  <a:pt x="800" y="0"/>
                </a:lnTo>
                <a:lnTo>
                  <a:pt x="836" y="2"/>
                </a:lnTo>
                <a:lnTo>
                  <a:pt x="872" y="4"/>
                </a:lnTo>
                <a:lnTo>
                  <a:pt x="908" y="6"/>
                </a:lnTo>
                <a:lnTo>
                  <a:pt x="942" y="7"/>
                </a:lnTo>
                <a:lnTo>
                  <a:pt x="975" y="11"/>
                </a:lnTo>
                <a:lnTo>
                  <a:pt x="1009" y="15"/>
                </a:lnTo>
                <a:lnTo>
                  <a:pt x="1041" y="18"/>
                </a:lnTo>
                <a:lnTo>
                  <a:pt x="1072" y="22"/>
                </a:lnTo>
                <a:lnTo>
                  <a:pt x="1102" y="25"/>
                </a:lnTo>
                <a:lnTo>
                  <a:pt x="1131" y="31"/>
                </a:lnTo>
                <a:lnTo>
                  <a:pt x="1159" y="36"/>
                </a:lnTo>
                <a:lnTo>
                  <a:pt x="1188" y="41"/>
                </a:lnTo>
                <a:lnTo>
                  <a:pt x="1214" y="47"/>
                </a:lnTo>
                <a:lnTo>
                  <a:pt x="1239" y="52"/>
                </a:lnTo>
                <a:lnTo>
                  <a:pt x="1262" y="59"/>
                </a:lnTo>
                <a:lnTo>
                  <a:pt x="1285" y="66"/>
                </a:lnTo>
                <a:lnTo>
                  <a:pt x="1308" y="72"/>
                </a:lnTo>
                <a:lnTo>
                  <a:pt x="1327" y="79"/>
                </a:lnTo>
                <a:lnTo>
                  <a:pt x="1346" y="86"/>
                </a:lnTo>
                <a:lnTo>
                  <a:pt x="1363" y="95"/>
                </a:lnTo>
                <a:lnTo>
                  <a:pt x="1380" y="102"/>
                </a:lnTo>
                <a:lnTo>
                  <a:pt x="1393" y="111"/>
                </a:lnTo>
                <a:lnTo>
                  <a:pt x="1407" y="118"/>
                </a:lnTo>
                <a:lnTo>
                  <a:pt x="1418" y="127"/>
                </a:lnTo>
                <a:lnTo>
                  <a:pt x="1428" y="136"/>
                </a:lnTo>
                <a:lnTo>
                  <a:pt x="1437" y="145"/>
                </a:lnTo>
                <a:lnTo>
                  <a:pt x="1443" y="154"/>
                </a:lnTo>
                <a:lnTo>
                  <a:pt x="1447" y="163"/>
                </a:lnTo>
                <a:lnTo>
                  <a:pt x="1451" y="172"/>
                </a:lnTo>
                <a:lnTo>
                  <a:pt x="1451" y="181"/>
                </a:lnTo>
                <a:lnTo>
                  <a:pt x="1451" y="181"/>
                </a:lnTo>
                <a:lnTo>
                  <a:pt x="1451" y="189"/>
                </a:lnTo>
                <a:lnTo>
                  <a:pt x="1447" y="200"/>
                </a:lnTo>
                <a:lnTo>
                  <a:pt x="1443" y="209"/>
                </a:lnTo>
                <a:lnTo>
                  <a:pt x="1437" y="218"/>
                </a:lnTo>
                <a:lnTo>
                  <a:pt x="1428" y="227"/>
                </a:lnTo>
                <a:lnTo>
                  <a:pt x="1418" y="234"/>
                </a:lnTo>
                <a:lnTo>
                  <a:pt x="1407" y="243"/>
                </a:lnTo>
                <a:lnTo>
                  <a:pt x="1393" y="252"/>
                </a:lnTo>
                <a:lnTo>
                  <a:pt x="1380" y="259"/>
                </a:lnTo>
                <a:lnTo>
                  <a:pt x="1363" y="268"/>
                </a:lnTo>
                <a:lnTo>
                  <a:pt x="1346" y="275"/>
                </a:lnTo>
                <a:lnTo>
                  <a:pt x="1327" y="282"/>
                </a:lnTo>
                <a:lnTo>
                  <a:pt x="1308" y="289"/>
                </a:lnTo>
                <a:lnTo>
                  <a:pt x="1285" y="296"/>
                </a:lnTo>
                <a:lnTo>
                  <a:pt x="1262" y="302"/>
                </a:lnTo>
                <a:lnTo>
                  <a:pt x="1239" y="309"/>
                </a:lnTo>
                <a:lnTo>
                  <a:pt x="1214" y="314"/>
                </a:lnTo>
                <a:lnTo>
                  <a:pt x="1188" y="321"/>
                </a:lnTo>
                <a:lnTo>
                  <a:pt x="1159" y="327"/>
                </a:lnTo>
                <a:lnTo>
                  <a:pt x="1131" y="330"/>
                </a:lnTo>
                <a:lnTo>
                  <a:pt x="1102" y="336"/>
                </a:lnTo>
                <a:lnTo>
                  <a:pt x="1072" y="341"/>
                </a:lnTo>
                <a:lnTo>
                  <a:pt x="1041" y="345"/>
                </a:lnTo>
                <a:lnTo>
                  <a:pt x="1009" y="348"/>
                </a:lnTo>
                <a:lnTo>
                  <a:pt x="975" y="352"/>
                </a:lnTo>
                <a:lnTo>
                  <a:pt x="942" y="354"/>
                </a:lnTo>
                <a:lnTo>
                  <a:pt x="908" y="357"/>
                </a:lnTo>
                <a:lnTo>
                  <a:pt x="872" y="359"/>
                </a:lnTo>
                <a:lnTo>
                  <a:pt x="836" y="361"/>
                </a:lnTo>
                <a:lnTo>
                  <a:pt x="800" y="361"/>
                </a:lnTo>
                <a:lnTo>
                  <a:pt x="763" y="363"/>
                </a:lnTo>
                <a:lnTo>
                  <a:pt x="725" y="363"/>
                </a:lnTo>
                <a:lnTo>
                  <a:pt x="689" y="363"/>
                </a:lnTo>
                <a:lnTo>
                  <a:pt x="651" y="361"/>
                </a:lnTo>
                <a:lnTo>
                  <a:pt x="615" y="361"/>
                </a:lnTo>
                <a:lnTo>
                  <a:pt x="581" y="359"/>
                </a:lnTo>
                <a:lnTo>
                  <a:pt x="544" y="357"/>
                </a:lnTo>
                <a:lnTo>
                  <a:pt x="510" y="354"/>
                </a:lnTo>
                <a:lnTo>
                  <a:pt x="476" y="352"/>
                </a:lnTo>
                <a:lnTo>
                  <a:pt x="444" y="348"/>
                </a:lnTo>
                <a:lnTo>
                  <a:pt x="411" y="345"/>
                </a:lnTo>
                <a:lnTo>
                  <a:pt x="381" y="341"/>
                </a:lnTo>
                <a:lnTo>
                  <a:pt x="350" y="336"/>
                </a:lnTo>
                <a:lnTo>
                  <a:pt x="320" y="330"/>
                </a:lnTo>
                <a:lnTo>
                  <a:pt x="291" y="327"/>
                </a:lnTo>
                <a:lnTo>
                  <a:pt x="265" y="321"/>
                </a:lnTo>
                <a:lnTo>
                  <a:pt x="238" y="314"/>
                </a:lnTo>
                <a:lnTo>
                  <a:pt x="213" y="309"/>
                </a:lnTo>
                <a:lnTo>
                  <a:pt x="188" y="302"/>
                </a:lnTo>
                <a:lnTo>
                  <a:pt x="166" y="296"/>
                </a:lnTo>
                <a:lnTo>
                  <a:pt x="145" y="289"/>
                </a:lnTo>
                <a:lnTo>
                  <a:pt x="124" y="282"/>
                </a:lnTo>
                <a:lnTo>
                  <a:pt x="107" y="275"/>
                </a:lnTo>
                <a:lnTo>
                  <a:pt x="88" y="268"/>
                </a:lnTo>
                <a:lnTo>
                  <a:pt x="72" y="259"/>
                </a:lnTo>
                <a:lnTo>
                  <a:pt x="57" y="252"/>
                </a:lnTo>
                <a:lnTo>
                  <a:pt x="46" y="243"/>
                </a:lnTo>
                <a:lnTo>
                  <a:pt x="34" y="234"/>
                </a:lnTo>
                <a:lnTo>
                  <a:pt x="23" y="227"/>
                </a:lnTo>
                <a:lnTo>
                  <a:pt x="15" y="218"/>
                </a:lnTo>
                <a:lnTo>
                  <a:pt x="10" y="209"/>
                </a:lnTo>
                <a:lnTo>
                  <a:pt x="4" y="200"/>
                </a:lnTo>
                <a:lnTo>
                  <a:pt x="2" y="189"/>
                </a:lnTo>
                <a:lnTo>
                  <a:pt x="0" y="181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Rectangle 61"/>
          <p:cNvSpPr>
            <a:spLocks noChangeArrowheads="1"/>
          </p:cNvSpPr>
          <p:nvPr/>
        </p:nvSpPr>
        <p:spPr bwMode="auto">
          <a:xfrm>
            <a:off x="2983587" y="5997064"/>
            <a:ext cx="725488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Arial" charset="0"/>
              </a:rPr>
              <a:t>fellowship</a:t>
            </a:r>
            <a:endParaRPr lang="en-US" altLang="en-US"/>
          </a:p>
        </p:txBody>
      </p:sp>
      <p:sp>
        <p:nvSpPr>
          <p:cNvPr id="58" name="Freeform 62"/>
          <p:cNvSpPr>
            <a:spLocks/>
          </p:cNvSpPr>
          <p:nvPr/>
        </p:nvSpPr>
        <p:spPr bwMode="auto">
          <a:xfrm>
            <a:off x="4774289" y="5977217"/>
            <a:ext cx="766762" cy="287338"/>
          </a:xfrm>
          <a:custGeom>
            <a:avLst/>
            <a:gdLst>
              <a:gd name="T0" fmla="*/ 4 w 967"/>
              <a:gd name="T1" fmla="*/ 162 h 362"/>
              <a:gd name="T2" fmla="*/ 15 w 967"/>
              <a:gd name="T3" fmla="*/ 135 h 362"/>
              <a:gd name="T4" fmla="*/ 38 w 967"/>
              <a:gd name="T5" fmla="*/ 110 h 362"/>
              <a:gd name="T6" fmla="*/ 71 w 967"/>
              <a:gd name="T7" fmla="*/ 87 h 362"/>
              <a:gd name="T8" fmla="*/ 110 w 967"/>
              <a:gd name="T9" fmla="*/ 66 h 362"/>
              <a:gd name="T10" fmla="*/ 158 w 967"/>
              <a:gd name="T11" fmla="*/ 48 h 362"/>
              <a:gd name="T12" fmla="*/ 213 w 967"/>
              <a:gd name="T13" fmla="*/ 32 h 362"/>
              <a:gd name="T14" fmla="*/ 274 w 967"/>
              <a:gd name="T15" fmla="*/ 18 h 362"/>
              <a:gd name="T16" fmla="*/ 341 w 967"/>
              <a:gd name="T17" fmla="*/ 9 h 362"/>
              <a:gd name="T18" fmla="*/ 411 w 967"/>
              <a:gd name="T19" fmla="*/ 1 h 362"/>
              <a:gd name="T20" fmla="*/ 484 w 967"/>
              <a:gd name="T21" fmla="*/ 0 h 362"/>
              <a:gd name="T22" fmla="*/ 558 w 967"/>
              <a:gd name="T23" fmla="*/ 1 h 362"/>
              <a:gd name="T24" fmla="*/ 628 w 967"/>
              <a:gd name="T25" fmla="*/ 9 h 362"/>
              <a:gd name="T26" fmla="*/ 693 w 967"/>
              <a:gd name="T27" fmla="*/ 18 h 362"/>
              <a:gd name="T28" fmla="*/ 754 w 967"/>
              <a:gd name="T29" fmla="*/ 32 h 362"/>
              <a:gd name="T30" fmla="*/ 809 w 967"/>
              <a:gd name="T31" fmla="*/ 48 h 362"/>
              <a:gd name="T32" fmla="*/ 857 w 967"/>
              <a:gd name="T33" fmla="*/ 66 h 362"/>
              <a:gd name="T34" fmla="*/ 897 w 967"/>
              <a:gd name="T35" fmla="*/ 87 h 362"/>
              <a:gd name="T36" fmla="*/ 929 w 967"/>
              <a:gd name="T37" fmla="*/ 110 h 362"/>
              <a:gd name="T38" fmla="*/ 952 w 967"/>
              <a:gd name="T39" fmla="*/ 135 h 362"/>
              <a:gd name="T40" fmla="*/ 965 w 967"/>
              <a:gd name="T41" fmla="*/ 162 h 362"/>
              <a:gd name="T42" fmla="*/ 967 w 967"/>
              <a:gd name="T43" fmla="*/ 182 h 362"/>
              <a:gd name="T44" fmla="*/ 961 w 967"/>
              <a:gd name="T45" fmla="*/ 209 h 362"/>
              <a:gd name="T46" fmla="*/ 946 w 967"/>
              <a:gd name="T47" fmla="*/ 235 h 362"/>
              <a:gd name="T48" fmla="*/ 920 w 967"/>
              <a:gd name="T49" fmla="*/ 260 h 362"/>
              <a:gd name="T50" fmla="*/ 885 w 967"/>
              <a:gd name="T51" fmla="*/ 282 h 362"/>
              <a:gd name="T52" fmla="*/ 841 w 967"/>
              <a:gd name="T53" fmla="*/ 303 h 362"/>
              <a:gd name="T54" fmla="*/ 792 w 967"/>
              <a:gd name="T55" fmla="*/ 321 h 362"/>
              <a:gd name="T56" fmla="*/ 735 w 967"/>
              <a:gd name="T57" fmla="*/ 337 h 362"/>
              <a:gd name="T58" fmla="*/ 672 w 967"/>
              <a:gd name="T59" fmla="*/ 348 h 362"/>
              <a:gd name="T60" fmla="*/ 605 w 967"/>
              <a:gd name="T61" fmla="*/ 357 h 362"/>
              <a:gd name="T62" fmla="*/ 533 w 967"/>
              <a:gd name="T63" fmla="*/ 362 h 362"/>
              <a:gd name="T64" fmla="*/ 459 w 967"/>
              <a:gd name="T65" fmla="*/ 362 h 362"/>
              <a:gd name="T66" fmla="*/ 387 w 967"/>
              <a:gd name="T67" fmla="*/ 358 h 362"/>
              <a:gd name="T68" fmla="*/ 318 w 967"/>
              <a:gd name="T69" fmla="*/ 351 h 362"/>
              <a:gd name="T70" fmla="*/ 253 w 967"/>
              <a:gd name="T71" fmla="*/ 341 h 362"/>
              <a:gd name="T72" fmla="*/ 194 w 967"/>
              <a:gd name="T73" fmla="*/ 326 h 362"/>
              <a:gd name="T74" fmla="*/ 143 w 967"/>
              <a:gd name="T75" fmla="*/ 310 h 362"/>
              <a:gd name="T76" fmla="*/ 97 w 967"/>
              <a:gd name="T77" fmla="*/ 289 h 362"/>
              <a:gd name="T78" fmla="*/ 59 w 967"/>
              <a:gd name="T79" fmla="*/ 267 h 362"/>
              <a:gd name="T80" fmla="*/ 31 w 967"/>
              <a:gd name="T81" fmla="*/ 244 h 362"/>
              <a:gd name="T82" fmla="*/ 10 w 967"/>
              <a:gd name="T83" fmla="*/ 217 h 362"/>
              <a:gd name="T84" fmla="*/ 2 w 967"/>
              <a:gd name="T85" fmla="*/ 191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67" h="362">
                <a:moveTo>
                  <a:pt x="0" y="182"/>
                </a:moveTo>
                <a:lnTo>
                  <a:pt x="2" y="173"/>
                </a:lnTo>
                <a:lnTo>
                  <a:pt x="4" y="162"/>
                </a:lnTo>
                <a:lnTo>
                  <a:pt x="6" y="153"/>
                </a:lnTo>
                <a:lnTo>
                  <a:pt x="10" y="144"/>
                </a:lnTo>
                <a:lnTo>
                  <a:pt x="15" y="135"/>
                </a:lnTo>
                <a:lnTo>
                  <a:pt x="23" y="128"/>
                </a:lnTo>
                <a:lnTo>
                  <a:pt x="31" y="119"/>
                </a:lnTo>
                <a:lnTo>
                  <a:pt x="38" y="110"/>
                </a:lnTo>
                <a:lnTo>
                  <a:pt x="48" y="103"/>
                </a:lnTo>
                <a:lnTo>
                  <a:pt x="59" y="94"/>
                </a:lnTo>
                <a:lnTo>
                  <a:pt x="71" y="87"/>
                </a:lnTo>
                <a:lnTo>
                  <a:pt x="84" y="80"/>
                </a:lnTo>
                <a:lnTo>
                  <a:pt x="97" y="73"/>
                </a:lnTo>
                <a:lnTo>
                  <a:pt x="110" y="66"/>
                </a:lnTo>
                <a:lnTo>
                  <a:pt x="126" y="59"/>
                </a:lnTo>
                <a:lnTo>
                  <a:pt x="143" y="53"/>
                </a:lnTo>
                <a:lnTo>
                  <a:pt x="158" y="48"/>
                </a:lnTo>
                <a:lnTo>
                  <a:pt x="177" y="41"/>
                </a:lnTo>
                <a:lnTo>
                  <a:pt x="194" y="35"/>
                </a:lnTo>
                <a:lnTo>
                  <a:pt x="213" y="32"/>
                </a:lnTo>
                <a:lnTo>
                  <a:pt x="232" y="26"/>
                </a:lnTo>
                <a:lnTo>
                  <a:pt x="253" y="21"/>
                </a:lnTo>
                <a:lnTo>
                  <a:pt x="274" y="18"/>
                </a:lnTo>
                <a:lnTo>
                  <a:pt x="295" y="14"/>
                </a:lnTo>
                <a:lnTo>
                  <a:pt x="318" y="10"/>
                </a:lnTo>
                <a:lnTo>
                  <a:pt x="341" y="9"/>
                </a:lnTo>
                <a:lnTo>
                  <a:pt x="364" y="5"/>
                </a:lnTo>
                <a:lnTo>
                  <a:pt x="387" y="3"/>
                </a:lnTo>
                <a:lnTo>
                  <a:pt x="411" y="1"/>
                </a:lnTo>
                <a:lnTo>
                  <a:pt x="434" y="1"/>
                </a:lnTo>
                <a:lnTo>
                  <a:pt x="459" y="0"/>
                </a:lnTo>
                <a:lnTo>
                  <a:pt x="484" y="0"/>
                </a:lnTo>
                <a:lnTo>
                  <a:pt x="508" y="0"/>
                </a:lnTo>
                <a:lnTo>
                  <a:pt x="533" y="1"/>
                </a:lnTo>
                <a:lnTo>
                  <a:pt x="558" y="1"/>
                </a:lnTo>
                <a:lnTo>
                  <a:pt x="581" y="3"/>
                </a:lnTo>
                <a:lnTo>
                  <a:pt x="605" y="5"/>
                </a:lnTo>
                <a:lnTo>
                  <a:pt x="628" y="9"/>
                </a:lnTo>
                <a:lnTo>
                  <a:pt x="651" y="10"/>
                </a:lnTo>
                <a:lnTo>
                  <a:pt x="672" y="14"/>
                </a:lnTo>
                <a:lnTo>
                  <a:pt x="693" y="18"/>
                </a:lnTo>
                <a:lnTo>
                  <a:pt x="714" y="21"/>
                </a:lnTo>
                <a:lnTo>
                  <a:pt x="735" y="26"/>
                </a:lnTo>
                <a:lnTo>
                  <a:pt x="754" y="32"/>
                </a:lnTo>
                <a:lnTo>
                  <a:pt x="773" y="35"/>
                </a:lnTo>
                <a:lnTo>
                  <a:pt x="792" y="41"/>
                </a:lnTo>
                <a:lnTo>
                  <a:pt x="809" y="48"/>
                </a:lnTo>
                <a:lnTo>
                  <a:pt x="826" y="53"/>
                </a:lnTo>
                <a:lnTo>
                  <a:pt x="841" y="59"/>
                </a:lnTo>
                <a:lnTo>
                  <a:pt x="857" y="66"/>
                </a:lnTo>
                <a:lnTo>
                  <a:pt x="872" y="73"/>
                </a:lnTo>
                <a:lnTo>
                  <a:pt x="885" y="80"/>
                </a:lnTo>
                <a:lnTo>
                  <a:pt x="897" y="87"/>
                </a:lnTo>
                <a:lnTo>
                  <a:pt x="910" y="94"/>
                </a:lnTo>
                <a:lnTo>
                  <a:pt x="920" y="103"/>
                </a:lnTo>
                <a:lnTo>
                  <a:pt x="929" y="110"/>
                </a:lnTo>
                <a:lnTo>
                  <a:pt x="939" y="119"/>
                </a:lnTo>
                <a:lnTo>
                  <a:pt x="946" y="128"/>
                </a:lnTo>
                <a:lnTo>
                  <a:pt x="952" y="135"/>
                </a:lnTo>
                <a:lnTo>
                  <a:pt x="958" y="144"/>
                </a:lnTo>
                <a:lnTo>
                  <a:pt x="961" y="153"/>
                </a:lnTo>
                <a:lnTo>
                  <a:pt x="965" y="162"/>
                </a:lnTo>
                <a:lnTo>
                  <a:pt x="967" y="173"/>
                </a:lnTo>
                <a:lnTo>
                  <a:pt x="967" y="182"/>
                </a:lnTo>
                <a:lnTo>
                  <a:pt x="967" y="182"/>
                </a:lnTo>
                <a:lnTo>
                  <a:pt x="967" y="191"/>
                </a:lnTo>
                <a:lnTo>
                  <a:pt x="965" y="200"/>
                </a:lnTo>
                <a:lnTo>
                  <a:pt x="961" y="209"/>
                </a:lnTo>
                <a:lnTo>
                  <a:pt x="958" y="217"/>
                </a:lnTo>
                <a:lnTo>
                  <a:pt x="952" y="226"/>
                </a:lnTo>
                <a:lnTo>
                  <a:pt x="946" y="235"/>
                </a:lnTo>
                <a:lnTo>
                  <a:pt x="939" y="244"/>
                </a:lnTo>
                <a:lnTo>
                  <a:pt x="929" y="251"/>
                </a:lnTo>
                <a:lnTo>
                  <a:pt x="920" y="260"/>
                </a:lnTo>
                <a:lnTo>
                  <a:pt x="910" y="267"/>
                </a:lnTo>
                <a:lnTo>
                  <a:pt x="897" y="275"/>
                </a:lnTo>
                <a:lnTo>
                  <a:pt x="885" y="282"/>
                </a:lnTo>
                <a:lnTo>
                  <a:pt x="872" y="289"/>
                </a:lnTo>
                <a:lnTo>
                  <a:pt x="857" y="296"/>
                </a:lnTo>
                <a:lnTo>
                  <a:pt x="841" y="303"/>
                </a:lnTo>
                <a:lnTo>
                  <a:pt x="826" y="310"/>
                </a:lnTo>
                <a:lnTo>
                  <a:pt x="809" y="316"/>
                </a:lnTo>
                <a:lnTo>
                  <a:pt x="792" y="321"/>
                </a:lnTo>
                <a:lnTo>
                  <a:pt x="773" y="326"/>
                </a:lnTo>
                <a:lnTo>
                  <a:pt x="754" y="332"/>
                </a:lnTo>
                <a:lnTo>
                  <a:pt x="735" y="337"/>
                </a:lnTo>
                <a:lnTo>
                  <a:pt x="714" y="341"/>
                </a:lnTo>
                <a:lnTo>
                  <a:pt x="693" y="344"/>
                </a:lnTo>
                <a:lnTo>
                  <a:pt x="672" y="348"/>
                </a:lnTo>
                <a:lnTo>
                  <a:pt x="651" y="351"/>
                </a:lnTo>
                <a:lnTo>
                  <a:pt x="628" y="355"/>
                </a:lnTo>
                <a:lnTo>
                  <a:pt x="605" y="357"/>
                </a:lnTo>
                <a:lnTo>
                  <a:pt x="581" y="358"/>
                </a:lnTo>
                <a:lnTo>
                  <a:pt x="558" y="360"/>
                </a:lnTo>
                <a:lnTo>
                  <a:pt x="533" y="362"/>
                </a:lnTo>
                <a:lnTo>
                  <a:pt x="508" y="362"/>
                </a:lnTo>
                <a:lnTo>
                  <a:pt x="484" y="362"/>
                </a:lnTo>
                <a:lnTo>
                  <a:pt x="459" y="362"/>
                </a:lnTo>
                <a:lnTo>
                  <a:pt x="434" y="362"/>
                </a:lnTo>
                <a:lnTo>
                  <a:pt x="411" y="360"/>
                </a:lnTo>
                <a:lnTo>
                  <a:pt x="387" y="358"/>
                </a:lnTo>
                <a:lnTo>
                  <a:pt x="364" y="357"/>
                </a:lnTo>
                <a:lnTo>
                  <a:pt x="341" y="355"/>
                </a:lnTo>
                <a:lnTo>
                  <a:pt x="318" y="351"/>
                </a:lnTo>
                <a:lnTo>
                  <a:pt x="295" y="348"/>
                </a:lnTo>
                <a:lnTo>
                  <a:pt x="274" y="344"/>
                </a:lnTo>
                <a:lnTo>
                  <a:pt x="253" y="341"/>
                </a:lnTo>
                <a:lnTo>
                  <a:pt x="232" y="337"/>
                </a:lnTo>
                <a:lnTo>
                  <a:pt x="213" y="332"/>
                </a:lnTo>
                <a:lnTo>
                  <a:pt x="194" y="326"/>
                </a:lnTo>
                <a:lnTo>
                  <a:pt x="177" y="321"/>
                </a:lnTo>
                <a:lnTo>
                  <a:pt x="158" y="316"/>
                </a:lnTo>
                <a:lnTo>
                  <a:pt x="143" y="310"/>
                </a:lnTo>
                <a:lnTo>
                  <a:pt x="126" y="303"/>
                </a:lnTo>
                <a:lnTo>
                  <a:pt x="110" y="296"/>
                </a:lnTo>
                <a:lnTo>
                  <a:pt x="97" y="289"/>
                </a:lnTo>
                <a:lnTo>
                  <a:pt x="84" y="282"/>
                </a:lnTo>
                <a:lnTo>
                  <a:pt x="71" y="275"/>
                </a:lnTo>
                <a:lnTo>
                  <a:pt x="59" y="267"/>
                </a:lnTo>
                <a:lnTo>
                  <a:pt x="48" y="260"/>
                </a:lnTo>
                <a:lnTo>
                  <a:pt x="38" y="251"/>
                </a:lnTo>
                <a:lnTo>
                  <a:pt x="31" y="244"/>
                </a:lnTo>
                <a:lnTo>
                  <a:pt x="23" y="235"/>
                </a:lnTo>
                <a:lnTo>
                  <a:pt x="15" y="226"/>
                </a:lnTo>
                <a:lnTo>
                  <a:pt x="10" y="217"/>
                </a:lnTo>
                <a:lnTo>
                  <a:pt x="6" y="209"/>
                </a:lnTo>
                <a:lnTo>
                  <a:pt x="4" y="200"/>
                </a:lnTo>
                <a:lnTo>
                  <a:pt x="2" y="191"/>
                </a:lnTo>
                <a:lnTo>
                  <a:pt x="0" y="182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" name="Freeform 63"/>
          <p:cNvSpPr>
            <a:spLocks/>
          </p:cNvSpPr>
          <p:nvPr/>
        </p:nvSpPr>
        <p:spPr bwMode="auto">
          <a:xfrm>
            <a:off x="4774289" y="5977217"/>
            <a:ext cx="766762" cy="287338"/>
          </a:xfrm>
          <a:custGeom>
            <a:avLst/>
            <a:gdLst>
              <a:gd name="T0" fmla="*/ 4 w 967"/>
              <a:gd name="T1" fmla="*/ 162 h 362"/>
              <a:gd name="T2" fmla="*/ 15 w 967"/>
              <a:gd name="T3" fmla="*/ 135 h 362"/>
              <a:gd name="T4" fmla="*/ 38 w 967"/>
              <a:gd name="T5" fmla="*/ 110 h 362"/>
              <a:gd name="T6" fmla="*/ 71 w 967"/>
              <a:gd name="T7" fmla="*/ 87 h 362"/>
              <a:gd name="T8" fmla="*/ 110 w 967"/>
              <a:gd name="T9" fmla="*/ 66 h 362"/>
              <a:gd name="T10" fmla="*/ 158 w 967"/>
              <a:gd name="T11" fmla="*/ 48 h 362"/>
              <a:gd name="T12" fmla="*/ 213 w 967"/>
              <a:gd name="T13" fmla="*/ 32 h 362"/>
              <a:gd name="T14" fmla="*/ 274 w 967"/>
              <a:gd name="T15" fmla="*/ 18 h 362"/>
              <a:gd name="T16" fmla="*/ 341 w 967"/>
              <a:gd name="T17" fmla="*/ 9 h 362"/>
              <a:gd name="T18" fmla="*/ 411 w 967"/>
              <a:gd name="T19" fmla="*/ 1 h 362"/>
              <a:gd name="T20" fmla="*/ 484 w 967"/>
              <a:gd name="T21" fmla="*/ 0 h 362"/>
              <a:gd name="T22" fmla="*/ 558 w 967"/>
              <a:gd name="T23" fmla="*/ 1 h 362"/>
              <a:gd name="T24" fmla="*/ 628 w 967"/>
              <a:gd name="T25" fmla="*/ 9 h 362"/>
              <a:gd name="T26" fmla="*/ 693 w 967"/>
              <a:gd name="T27" fmla="*/ 18 h 362"/>
              <a:gd name="T28" fmla="*/ 754 w 967"/>
              <a:gd name="T29" fmla="*/ 32 h 362"/>
              <a:gd name="T30" fmla="*/ 809 w 967"/>
              <a:gd name="T31" fmla="*/ 48 h 362"/>
              <a:gd name="T32" fmla="*/ 857 w 967"/>
              <a:gd name="T33" fmla="*/ 66 h 362"/>
              <a:gd name="T34" fmla="*/ 897 w 967"/>
              <a:gd name="T35" fmla="*/ 87 h 362"/>
              <a:gd name="T36" fmla="*/ 929 w 967"/>
              <a:gd name="T37" fmla="*/ 110 h 362"/>
              <a:gd name="T38" fmla="*/ 952 w 967"/>
              <a:gd name="T39" fmla="*/ 135 h 362"/>
              <a:gd name="T40" fmla="*/ 965 w 967"/>
              <a:gd name="T41" fmla="*/ 162 h 362"/>
              <a:gd name="T42" fmla="*/ 967 w 967"/>
              <a:gd name="T43" fmla="*/ 182 h 362"/>
              <a:gd name="T44" fmla="*/ 961 w 967"/>
              <a:gd name="T45" fmla="*/ 209 h 362"/>
              <a:gd name="T46" fmla="*/ 946 w 967"/>
              <a:gd name="T47" fmla="*/ 235 h 362"/>
              <a:gd name="T48" fmla="*/ 920 w 967"/>
              <a:gd name="T49" fmla="*/ 260 h 362"/>
              <a:gd name="T50" fmla="*/ 885 w 967"/>
              <a:gd name="T51" fmla="*/ 282 h 362"/>
              <a:gd name="T52" fmla="*/ 841 w 967"/>
              <a:gd name="T53" fmla="*/ 303 h 362"/>
              <a:gd name="T54" fmla="*/ 792 w 967"/>
              <a:gd name="T55" fmla="*/ 321 h 362"/>
              <a:gd name="T56" fmla="*/ 735 w 967"/>
              <a:gd name="T57" fmla="*/ 337 h 362"/>
              <a:gd name="T58" fmla="*/ 672 w 967"/>
              <a:gd name="T59" fmla="*/ 348 h 362"/>
              <a:gd name="T60" fmla="*/ 605 w 967"/>
              <a:gd name="T61" fmla="*/ 357 h 362"/>
              <a:gd name="T62" fmla="*/ 533 w 967"/>
              <a:gd name="T63" fmla="*/ 362 h 362"/>
              <a:gd name="T64" fmla="*/ 459 w 967"/>
              <a:gd name="T65" fmla="*/ 362 h 362"/>
              <a:gd name="T66" fmla="*/ 387 w 967"/>
              <a:gd name="T67" fmla="*/ 358 h 362"/>
              <a:gd name="T68" fmla="*/ 318 w 967"/>
              <a:gd name="T69" fmla="*/ 351 h 362"/>
              <a:gd name="T70" fmla="*/ 253 w 967"/>
              <a:gd name="T71" fmla="*/ 341 h 362"/>
              <a:gd name="T72" fmla="*/ 194 w 967"/>
              <a:gd name="T73" fmla="*/ 326 h 362"/>
              <a:gd name="T74" fmla="*/ 143 w 967"/>
              <a:gd name="T75" fmla="*/ 310 h 362"/>
              <a:gd name="T76" fmla="*/ 97 w 967"/>
              <a:gd name="T77" fmla="*/ 289 h 362"/>
              <a:gd name="T78" fmla="*/ 59 w 967"/>
              <a:gd name="T79" fmla="*/ 267 h 362"/>
              <a:gd name="T80" fmla="*/ 31 w 967"/>
              <a:gd name="T81" fmla="*/ 244 h 362"/>
              <a:gd name="T82" fmla="*/ 10 w 967"/>
              <a:gd name="T83" fmla="*/ 217 h 362"/>
              <a:gd name="T84" fmla="*/ 2 w 967"/>
              <a:gd name="T85" fmla="*/ 191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67" h="362">
                <a:moveTo>
                  <a:pt x="0" y="182"/>
                </a:moveTo>
                <a:lnTo>
                  <a:pt x="2" y="173"/>
                </a:lnTo>
                <a:lnTo>
                  <a:pt x="4" y="162"/>
                </a:lnTo>
                <a:lnTo>
                  <a:pt x="6" y="153"/>
                </a:lnTo>
                <a:lnTo>
                  <a:pt x="10" y="144"/>
                </a:lnTo>
                <a:lnTo>
                  <a:pt x="15" y="135"/>
                </a:lnTo>
                <a:lnTo>
                  <a:pt x="23" y="128"/>
                </a:lnTo>
                <a:lnTo>
                  <a:pt x="31" y="119"/>
                </a:lnTo>
                <a:lnTo>
                  <a:pt x="38" y="110"/>
                </a:lnTo>
                <a:lnTo>
                  <a:pt x="48" y="103"/>
                </a:lnTo>
                <a:lnTo>
                  <a:pt x="59" y="94"/>
                </a:lnTo>
                <a:lnTo>
                  <a:pt x="71" y="87"/>
                </a:lnTo>
                <a:lnTo>
                  <a:pt x="84" y="80"/>
                </a:lnTo>
                <a:lnTo>
                  <a:pt x="97" y="73"/>
                </a:lnTo>
                <a:lnTo>
                  <a:pt x="110" y="66"/>
                </a:lnTo>
                <a:lnTo>
                  <a:pt x="126" y="59"/>
                </a:lnTo>
                <a:lnTo>
                  <a:pt x="143" y="53"/>
                </a:lnTo>
                <a:lnTo>
                  <a:pt x="158" y="48"/>
                </a:lnTo>
                <a:lnTo>
                  <a:pt x="177" y="41"/>
                </a:lnTo>
                <a:lnTo>
                  <a:pt x="194" y="35"/>
                </a:lnTo>
                <a:lnTo>
                  <a:pt x="213" y="32"/>
                </a:lnTo>
                <a:lnTo>
                  <a:pt x="232" y="26"/>
                </a:lnTo>
                <a:lnTo>
                  <a:pt x="253" y="21"/>
                </a:lnTo>
                <a:lnTo>
                  <a:pt x="274" y="18"/>
                </a:lnTo>
                <a:lnTo>
                  <a:pt x="295" y="14"/>
                </a:lnTo>
                <a:lnTo>
                  <a:pt x="318" y="10"/>
                </a:lnTo>
                <a:lnTo>
                  <a:pt x="341" y="9"/>
                </a:lnTo>
                <a:lnTo>
                  <a:pt x="364" y="5"/>
                </a:lnTo>
                <a:lnTo>
                  <a:pt x="387" y="3"/>
                </a:lnTo>
                <a:lnTo>
                  <a:pt x="411" y="1"/>
                </a:lnTo>
                <a:lnTo>
                  <a:pt x="434" y="1"/>
                </a:lnTo>
                <a:lnTo>
                  <a:pt x="459" y="0"/>
                </a:lnTo>
                <a:lnTo>
                  <a:pt x="484" y="0"/>
                </a:lnTo>
                <a:lnTo>
                  <a:pt x="508" y="0"/>
                </a:lnTo>
                <a:lnTo>
                  <a:pt x="533" y="1"/>
                </a:lnTo>
                <a:lnTo>
                  <a:pt x="558" y="1"/>
                </a:lnTo>
                <a:lnTo>
                  <a:pt x="581" y="3"/>
                </a:lnTo>
                <a:lnTo>
                  <a:pt x="605" y="5"/>
                </a:lnTo>
                <a:lnTo>
                  <a:pt x="628" y="9"/>
                </a:lnTo>
                <a:lnTo>
                  <a:pt x="651" y="10"/>
                </a:lnTo>
                <a:lnTo>
                  <a:pt x="672" y="14"/>
                </a:lnTo>
                <a:lnTo>
                  <a:pt x="693" y="18"/>
                </a:lnTo>
                <a:lnTo>
                  <a:pt x="714" y="21"/>
                </a:lnTo>
                <a:lnTo>
                  <a:pt x="735" y="26"/>
                </a:lnTo>
                <a:lnTo>
                  <a:pt x="754" y="32"/>
                </a:lnTo>
                <a:lnTo>
                  <a:pt x="773" y="35"/>
                </a:lnTo>
                <a:lnTo>
                  <a:pt x="792" y="41"/>
                </a:lnTo>
                <a:lnTo>
                  <a:pt x="809" y="48"/>
                </a:lnTo>
                <a:lnTo>
                  <a:pt x="826" y="53"/>
                </a:lnTo>
                <a:lnTo>
                  <a:pt x="841" y="59"/>
                </a:lnTo>
                <a:lnTo>
                  <a:pt x="857" y="66"/>
                </a:lnTo>
                <a:lnTo>
                  <a:pt x="872" y="73"/>
                </a:lnTo>
                <a:lnTo>
                  <a:pt x="885" y="80"/>
                </a:lnTo>
                <a:lnTo>
                  <a:pt x="897" y="87"/>
                </a:lnTo>
                <a:lnTo>
                  <a:pt x="910" y="94"/>
                </a:lnTo>
                <a:lnTo>
                  <a:pt x="920" y="103"/>
                </a:lnTo>
                <a:lnTo>
                  <a:pt x="929" y="110"/>
                </a:lnTo>
                <a:lnTo>
                  <a:pt x="939" y="119"/>
                </a:lnTo>
                <a:lnTo>
                  <a:pt x="946" y="128"/>
                </a:lnTo>
                <a:lnTo>
                  <a:pt x="952" y="135"/>
                </a:lnTo>
                <a:lnTo>
                  <a:pt x="958" y="144"/>
                </a:lnTo>
                <a:lnTo>
                  <a:pt x="961" y="153"/>
                </a:lnTo>
                <a:lnTo>
                  <a:pt x="965" y="162"/>
                </a:lnTo>
                <a:lnTo>
                  <a:pt x="967" y="173"/>
                </a:lnTo>
                <a:lnTo>
                  <a:pt x="967" y="182"/>
                </a:lnTo>
                <a:lnTo>
                  <a:pt x="967" y="182"/>
                </a:lnTo>
                <a:lnTo>
                  <a:pt x="967" y="191"/>
                </a:lnTo>
                <a:lnTo>
                  <a:pt x="965" y="200"/>
                </a:lnTo>
                <a:lnTo>
                  <a:pt x="961" y="209"/>
                </a:lnTo>
                <a:lnTo>
                  <a:pt x="958" y="217"/>
                </a:lnTo>
                <a:lnTo>
                  <a:pt x="952" y="226"/>
                </a:lnTo>
                <a:lnTo>
                  <a:pt x="946" y="235"/>
                </a:lnTo>
                <a:lnTo>
                  <a:pt x="939" y="244"/>
                </a:lnTo>
                <a:lnTo>
                  <a:pt x="929" y="251"/>
                </a:lnTo>
                <a:lnTo>
                  <a:pt x="920" y="260"/>
                </a:lnTo>
                <a:lnTo>
                  <a:pt x="910" y="267"/>
                </a:lnTo>
                <a:lnTo>
                  <a:pt x="897" y="275"/>
                </a:lnTo>
                <a:lnTo>
                  <a:pt x="885" y="282"/>
                </a:lnTo>
                <a:lnTo>
                  <a:pt x="872" y="289"/>
                </a:lnTo>
                <a:lnTo>
                  <a:pt x="857" y="296"/>
                </a:lnTo>
                <a:lnTo>
                  <a:pt x="841" y="303"/>
                </a:lnTo>
                <a:lnTo>
                  <a:pt x="826" y="310"/>
                </a:lnTo>
                <a:lnTo>
                  <a:pt x="809" y="316"/>
                </a:lnTo>
                <a:lnTo>
                  <a:pt x="792" y="321"/>
                </a:lnTo>
                <a:lnTo>
                  <a:pt x="773" y="326"/>
                </a:lnTo>
                <a:lnTo>
                  <a:pt x="754" y="332"/>
                </a:lnTo>
                <a:lnTo>
                  <a:pt x="735" y="337"/>
                </a:lnTo>
                <a:lnTo>
                  <a:pt x="714" y="341"/>
                </a:lnTo>
                <a:lnTo>
                  <a:pt x="693" y="344"/>
                </a:lnTo>
                <a:lnTo>
                  <a:pt x="672" y="348"/>
                </a:lnTo>
                <a:lnTo>
                  <a:pt x="651" y="351"/>
                </a:lnTo>
                <a:lnTo>
                  <a:pt x="628" y="355"/>
                </a:lnTo>
                <a:lnTo>
                  <a:pt x="605" y="357"/>
                </a:lnTo>
                <a:lnTo>
                  <a:pt x="581" y="358"/>
                </a:lnTo>
                <a:lnTo>
                  <a:pt x="558" y="360"/>
                </a:lnTo>
                <a:lnTo>
                  <a:pt x="533" y="362"/>
                </a:lnTo>
                <a:lnTo>
                  <a:pt x="508" y="362"/>
                </a:lnTo>
                <a:lnTo>
                  <a:pt x="484" y="362"/>
                </a:lnTo>
                <a:lnTo>
                  <a:pt x="459" y="362"/>
                </a:lnTo>
                <a:lnTo>
                  <a:pt x="434" y="362"/>
                </a:lnTo>
                <a:lnTo>
                  <a:pt x="411" y="360"/>
                </a:lnTo>
                <a:lnTo>
                  <a:pt x="387" y="358"/>
                </a:lnTo>
                <a:lnTo>
                  <a:pt x="364" y="357"/>
                </a:lnTo>
                <a:lnTo>
                  <a:pt x="341" y="355"/>
                </a:lnTo>
                <a:lnTo>
                  <a:pt x="318" y="351"/>
                </a:lnTo>
                <a:lnTo>
                  <a:pt x="295" y="348"/>
                </a:lnTo>
                <a:lnTo>
                  <a:pt x="274" y="344"/>
                </a:lnTo>
                <a:lnTo>
                  <a:pt x="253" y="341"/>
                </a:lnTo>
                <a:lnTo>
                  <a:pt x="232" y="337"/>
                </a:lnTo>
                <a:lnTo>
                  <a:pt x="213" y="332"/>
                </a:lnTo>
                <a:lnTo>
                  <a:pt x="194" y="326"/>
                </a:lnTo>
                <a:lnTo>
                  <a:pt x="177" y="321"/>
                </a:lnTo>
                <a:lnTo>
                  <a:pt x="158" y="316"/>
                </a:lnTo>
                <a:lnTo>
                  <a:pt x="143" y="310"/>
                </a:lnTo>
                <a:lnTo>
                  <a:pt x="126" y="303"/>
                </a:lnTo>
                <a:lnTo>
                  <a:pt x="110" y="296"/>
                </a:lnTo>
                <a:lnTo>
                  <a:pt x="97" y="289"/>
                </a:lnTo>
                <a:lnTo>
                  <a:pt x="84" y="282"/>
                </a:lnTo>
                <a:lnTo>
                  <a:pt x="71" y="275"/>
                </a:lnTo>
                <a:lnTo>
                  <a:pt x="59" y="267"/>
                </a:lnTo>
                <a:lnTo>
                  <a:pt x="48" y="260"/>
                </a:lnTo>
                <a:lnTo>
                  <a:pt x="38" y="251"/>
                </a:lnTo>
                <a:lnTo>
                  <a:pt x="31" y="244"/>
                </a:lnTo>
                <a:lnTo>
                  <a:pt x="23" y="235"/>
                </a:lnTo>
                <a:lnTo>
                  <a:pt x="15" y="226"/>
                </a:lnTo>
                <a:lnTo>
                  <a:pt x="10" y="217"/>
                </a:lnTo>
                <a:lnTo>
                  <a:pt x="6" y="209"/>
                </a:lnTo>
                <a:lnTo>
                  <a:pt x="4" y="200"/>
                </a:lnTo>
                <a:lnTo>
                  <a:pt x="2" y="191"/>
                </a:lnTo>
                <a:lnTo>
                  <a:pt x="0" y="182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Line 64"/>
          <p:cNvSpPr>
            <a:spLocks noChangeShapeType="1"/>
          </p:cNvSpPr>
          <p:nvPr/>
        </p:nvSpPr>
        <p:spPr bwMode="auto">
          <a:xfrm>
            <a:off x="4944151" y="6188355"/>
            <a:ext cx="4254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Rectangle 65"/>
          <p:cNvSpPr>
            <a:spLocks noChangeArrowheads="1"/>
          </p:cNvSpPr>
          <p:nvPr/>
        </p:nvSpPr>
        <p:spPr bwMode="auto">
          <a:xfrm>
            <a:off x="4944151" y="6021667"/>
            <a:ext cx="41433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Arial" charset="0"/>
              </a:rPr>
              <a:t>name</a:t>
            </a:r>
            <a:endParaRPr lang="en-US" altLang="en-US"/>
          </a:p>
        </p:txBody>
      </p:sp>
      <p:sp>
        <p:nvSpPr>
          <p:cNvPr id="62" name="Freeform 66"/>
          <p:cNvSpPr>
            <a:spLocks/>
          </p:cNvSpPr>
          <p:nvPr/>
        </p:nvSpPr>
        <p:spPr bwMode="auto">
          <a:xfrm>
            <a:off x="5661700" y="6021667"/>
            <a:ext cx="766762" cy="288925"/>
          </a:xfrm>
          <a:custGeom>
            <a:avLst/>
            <a:gdLst>
              <a:gd name="T0" fmla="*/ 4 w 967"/>
              <a:gd name="T1" fmla="*/ 162 h 362"/>
              <a:gd name="T2" fmla="*/ 15 w 967"/>
              <a:gd name="T3" fmla="*/ 135 h 362"/>
              <a:gd name="T4" fmla="*/ 38 w 967"/>
              <a:gd name="T5" fmla="*/ 110 h 362"/>
              <a:gd name="T6" fmla="*/ 71 w 967"/>
              <a:gd name="T7" fmla="*/ 87 h 362"/>
              <a:gd name="T8" fmla="*/ 110 w 967"/>
              <a:gd name="T9" fmla="*/ 66 h 362"/>
              <a:gd name="T10" fmla="*/ 158 w 967"/>
              <a:gd name="T11" fmla="*/ 46 h 362"/>
              <a:gd name="T12" fmla="*/ 213 w 967"/>
              <a:gd name="T13" fmla="*/ 30 h 362"/>
              <a:gd name="T14" fmla="*/ 274 w 967"/>
              <a:gd name="T15" fmla="*/ 18 h 362"/>
              <a:gd name="T16" fmla="*/ 341 w 967"/>
              <a:gd name="T17" fmla="*/ 9 h 362"/>
              <a:gd name="T18" fmla="*/ 411 w 967"/>
              <a:gd name="T19" fmla="*/ 2 h 362"/>
              <a:gd name="T20" fmla="*/ 484 w 967"/>
              <a:gd name="T21" fmla="*/ 0 h 362"/>
              <a:gd name="T22" fmla="*/ 558 w 967"/>
              <a:gd name="T23" fmla="*/ 2 h 362"/>
              <a:gd name="T24" fmla="*/ 628 w 967"/>
              <a:gd name="T25" fmla="*/ 9 h 362"/>
              <a:gd name="T26" fmla="*/ 693 w 967"/>
              <a:gd name="T27" fmla="*/ 18 h 362"/>
              <a:gd name="T28" fmla="*/ 754 w 967"/>
              <a:gd name="T29" fmla="*/ 30 h 362"/>
              <a:gd name="T30" fmla="*/ 809 w 967"/>
              <a:gd name="T31" fmla="*/ 46 h 362"/>
              <a:gd name="T32" fmla="*/ 857 w 967"/>
              <a:gd name="T33" fmla="*/ 66 h 362"/>
              <a:gd name="T34" fmla="*/ 897 w 967"/>
              <a:gd name="T35" fmla="*/ 87 h 362"/>
              <a:gd name="T36" fmla="*/ 929 w 967"/>
              <a:gd name="T37" fmla="*/ 110 h 362"/>
              <a:gd name="T38" fmla="*/ 952 w 967"/>
              <a:gd name="T39" fmla="*/ 135 h 362"/>
              <a:gd name="T40" fmla="*/ 965 w 967"/>
              <a:gd name="T41" fmla="*/ 162 h 362"/>
              <a:gd name="T42" fmla="*/ 967 w 967"/>
              <a:gd name="T43" fmla="*/ 182 h 362"/>
              <a:gd name="T44" fmla="*/ 961 w 967"/>
              <a:gd name="T45" fmla="*/ 209 h 362"/>
              <a:gd name="T46" fmla="*/ 946 w 967"/>
              <a:gd name="T47" fmla="*/ 235 h 362"/>
              <a:gd name="T48" fmla="*/ 920 w 967"/>
              <a:gd name="T49" fmla="*/ 260 h 362"/>
              <a:gd name="T50" fmla="*/ 885 w 967"/>
              <a:gd name="T51" fmla="*/ 282 h 362"/>
              <a:gd name="T52" fmla="*/ 841 w 967"/>
              <a:gd name="T53" fmla="*/ 303 h 362"/>
              <a:gd name="T54" fmla="*/ 792 w 967"/>
              <a:gd name="T55" fmla="*/ 321 h 362"/>
              <a:gd name="T56" fmla="*/ 735 w 967"/>
              <a:gd name="T57" fmla="*/ 337 h 362"/>
              <a:gd name="T58" fmla="*/ 672 w 967"/>
              <a:gd name="T59" fmla="*/ 348 h 362"/>
              <a:gd name="T60" fmla="*/ 605 w 967"/>
              <a:gd name="T61" fmla="*/ 357 h 362"/>
              <a:gd name="T62" fmla="*/ 533 w 967"/>
              <a:gd name="T63" fmla="*/ 362 h 362"/>
              <a:gd name="T64" fmla="*/ 459 w 967"/>
              <a:gd name="T65" fmla="*/ 362 h 362"/>
              <a:gd name="T66" fmla="*/ 387 w 967"/>
              <a:gd name="T67" fmla="*/ 359 h 362"/>
              <a:gd name="T68" fmla="*/ 318 w 967"/>
              <a:gd name="T69" fmla="*/ 351 h 362"/>
              <a:gd name="T70" fmla="*/ 253 w 967"/>
              <a:gd name="T71" fmla="*/ 341 h 362"/>
              <a:gd name="T72" fmla="*/ 194 w 967"/>
              <a:gd name="T73" fmla="*/ 326 h 362"/>
              <a:gd name="T74" fmla="*/ 143 w 967"/>
              <a:gd name="T75" fmla="*/ 310 h 362"/>
              <a:gd name="T76" fmla="*/ 97 w 967"/>
              <a:gd name="T77" fmla="*/ 289 h 362"/>
              <a:gd name="T78" fmla="*/ 59 w 967"/>
              <a:gd name="T79" fmla="*/ 268 h 362"/>
              <a:gd name="T80" fmla="*/ 31 w 967"/>
              <a:gd name="T81" fmla="*/ 244 h 362"/>
              <a:gd name="T82" fmla="*/ 10 w 967"/>
              <a:gd name="T83" fmla="*/ 218 h 362"/>
              <a:gd name="T84" fmla="*/ 2 w 967"/>
              <a:gd name="T85" fmla="*/ 191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67" h="362">
                <a:moveTo>
                  <a:pt x="0" y="182"/>
                </a:moveTo>
                <a:lnTo>
                  <a:pt x="2" y="173"/>
                </a:lnTo>
                <a:lnTo>
                  <a:pt x="4" y="162"/>
                </a:lnTo>
                <a:lnTo>
                  <a:pt x="6" y="153"/>
                </a:lnTo>
                <a:lnTo>
                  <a:pt x="10" y="144"/>
                </a:lnTo>
                <a:lnTo>
                  <a:pt x="15" y="135"/>
                </a:lnTo>
                <a:lnTo>
                  <a:pt x="23" y="127"/>
                </a:lnTo>
                <a:lnTo>
                  <a:pt x="31" y="119"/>
                </a:lnTo>
                <a:lnTo>
                  <a:pt x="38" y="110"/>
                </a:lnTo>
                <a:lnTo>
                  <a:pt x="48" y="103"/>
                </a:lnTo>
                <a:lnTo>
                  <a:pt x="59" y="94"/>
                </a:lnTo>
                <a:lnTo>
                  <a:pt x="71" y="87"/>
                </a:lnTo>
                <a:lnTo>
                  <a:pt x="84" y="80"/>
                </a:lnTo>
                <a:lnTo>
                  <a:pt x="97" y="73"/>
                </a:lnTo>
                <a:lnTo>
                  <a:pt x="110" y="66"/>
                </a:lnTo>
                <a:lnTo>
                  <a:pt x="126" y="59"/>
                </a:lnTo>
                <a:lnTo>
                  <a:pt x="143" y="53"/>
                </a:lnTo>
                <a:lnTo>
                  <a:pt x="158" y="46"/>
                </a:lnTo>
                <a:lnTo>
                  <a:pt x="177" y="41"/>
                </a:lnTo>
                <a:lnTo>
                  <a:pt x="194" y="36"/>
                </a:lnTo>
                <a:lnTo>
                  <a:pt x="213" y="30"/>
                </a:lnTo>
                <a:lnTo>
                  <a:pt x="232" y="27"/>
                </a:lnTo>
                <a:lnTo>
                  <a:pt x="253" y="21"/>
                </a:lnTo>
                <a:lnTo>
                  <a:pt x="274" y="18"/>
                </a:lnTo>
                <a:lnTo>
                  <a:pt x="295" y="14"/>
                </a:lnTo>
                <a:lnTo>
                  <a:pt x="318" y="11"/>
                </a:lnTo>
                <a:lnTo>
                  <a:pt x="341" y="9"/>
                </a:lnTo>
                <a:lnTo>
                  <a:pt x="364" y="5"/>
                </a:lnTo>
                <a:lnTo>
                  <a:pt x="387" y="3"/>
                </a:lnTo>
                <a:lnTo>
                  <a:pt x="411" y="2"/>
                </a:lnTo>
                <a:lnTo>
                  <a:pt x="434" y="2"/>
                </a:lnTo>
                <a:lnTo>
                  <a:pt x="459" y="0"/>
                </a:lnTo>
                <a:lnTo>
                  <a:pt x="484" y="0"/>
                </a:lnTo>
                <a:lnTo>
                  <a:pt x="508" y="0"/>
                </a:lnTo>
                <a:lnTo>
                  <a:pt x="533" y="2"/>
                </a:lnTo>
                <a:lnTo>
                  <a:pt x="558" y="2"/>
                </a:lnTo>
                <a:lnTo>
                  <a:pt x="581" y="3"/>
                </a:lnTo>
                <a:lnTo>
                  <a:pt x="605" y="5"/>
                </a:lnTo>
                <a:lnTo>
                  <a:pt x="628" y="9"/>
                </a:lnTo>
                <a:lnTo>
                  <a:pt x="651" y="11"/>
                </a:lnTo>
                <a:lnTo>
                  <a:pt x="672" y="14"/>
                </a:lnTo>
                <a:lnTo>
                  <a:pt x="693" y="18"/>
                </a:lnTo>
                <a:lnTo>
                  <a:pt x="714" y="21"/>
                </a:lnTo>
                <a:lnTo>
                  <a:pt x="735" y="27"/>
                </a:lnTo>
                <a:lnTo>
                  <a:pt x="754" y="30"/>
                </a:lnTo>
                <a:lnTo>
                  <a:pt x="773" y="36"/>
                </a:lnTo>
                <a:lnTo>
                  <a:pt x="792" y="41"/>
                </a:lnTo>
                <a:lnTo>
                  <a:pt x="809" y="46"/>
                </a:lnTo>
                <a:lnTo>
                  <a:pt x="826" y="53"/>
                </a:lnTo>
                <a:lnTo>
                  <a:pt x="841" y="59"/>
                </a:lnTo>
                <a:lnTo>
                  <a:pt x="857" y="66"/>
                </a:lnTo>
                <a:lnTo>
                  <a:pt x="872" y="73"/>
                </a:lnTo>
                <a:lnTo>
                  <a:pt x="885" y="80"/>
                </a:lnTo>
                <a:lnTo>
                  <a:pt x="897" y="87"/>
                </a:lnTo>
                <a:lnTo>
                  <a:pt x="910" y="94"/>
                </a:lnTo>
                <a:lnTo>
                  <a:pt x="920" y="103"/>
                </a:lnTo>
                <a:lnTo>
                  <a:pt x="929" y="110"/>
                </a:lnTo>
                <a:lnTo>
                  <a:pt x="939" y="119"/>
                </a:lnTo>
                <a:lnTo>
                  <a:pt x="946" y="127"/>
                </a:lnTo>
                <a:lnTo>
                  <a:pt x="952" y="135"/>
                </a:lnTo>
                <a:lnTo>
                  <a:pt x="958" y="144"/>
                </a:lnTo>
                <a:lnTo>
                  <a:pt x="961" y="153"/>
                </a:lnTo>
                <a:lnTo>
                  <a:pt x="965" y="162"/>
                </a:lnTo>
                <a:lnTo>
                  <a:pt x="967" y="173"/>
                </a:lnTo>
                <a:lnTo>
                  <a:pt x="967" y="182"/>
                </a:lnTo>
                <a:lnTo>
                  <a:pt x="967" y="182"/>
                </a:lnTo>
                <a:lnTo>
                  <a:pt x="967" y="191"/>
                </a:lnTo>
                <a:lnTo>
                  <a:pt x="965" y="200"/>
                </a:lnTo>
                <a:lnTo>
                  <a:pt x="961" y="209"/>
                </a:lnTo>
                <a:lnTo>
                  <a:pt x="958" y="218"/>
                </a:lnTo>
                <a:lnTo>
                  <a:pt x="952" y="226"/>
                </a:lnTo>
                <a:lnTo>
                  <a:pt x="946" y="235"/>
                </a:lnTo>
                <a:lnTo>
                  <a:pt x="939" y="244"/>
                </a:lnTo>
                <a:lnTo>
                  <a:pt x="929" y="251"/>
                </a:lnTo>
                <a:lnTo>
                  <a:pt x="920" y="260"/>
                </a:lnTo>
                <a:lnTo>
                  <a:pt x="910" y="268"/>
                </a:lnTo>
                <a:lnTo>
                  <a:pt x="897" y="275"/>
                </a:lnTo>
                <a:lnTo>
                  <a:pt x="885" y="282"/>
                </a:lnTo>
                <a:lnTo>
                  <a:pt x="872" y="289"/>
                </a:lnTo>
                <a:lnTo>
                  <a:pt x="857" y="296"/>
                </a:lnTo>
                <a:lnTo>
                  <a:pt x="841" y="303"/>
                </a:lnTo>
                <a:lnTo>
                  <a:pt x="826" y="310"/>
                </a:lnTo>
                <a:lnTo>
                  <a:pt x="809" y="316"/>
                </a:lnTo>
                <a:lnTo>
                  <a:pt x="792" y="321"/>
                </a:lnTo>
                <a:lnTo>
                  <a:pt x="773" y="326"/>
                </a:lnTo>
                <a:lnTo>
                  <a:pt x="754" y="332"/>
                </a:lnTo>
                <a:lnTo>
                  <a:pt x="735" y="337"/>
                </a:lnTo>
                <a:lnTo>
                  <a:pt x="714" y="341"/>
                </a:lnTo>
                <a:lnTo>
                  <a:pt x="693" y="344"/>
                </a:lnTo>
                <a:lnTo>
                  <a:pt x="672" y="348"/>
                </a:lnTo>
                <a:lnTo>
                  <a:pt x="651" y="351"/>
                </a:lnTo>
                <a:lnTo>
                  <a:pt x="628" y="355"/>
                </a:lnTo>
                <a:lnTo>
                  <a:pt x="605" y="357"/>
                </a:lnTo>
                <a:lnTo>
                  <a:pt x="581" y="359"/>
                </a:lnTo>
                <a:lnTo>
                  <a:pt x="558" y="360"/>
                </a:lnTo>
                <a:lnTo>
                  <a:pt x="533" y="362"/>
                </a:lnTo>
                <a:lnTo>
                  <a:pt x="508" y="362"/>
                </a:lnTo>
                <a:lnTo>
                  <a:pt x="484" y="362"/>
                </a:lnTo>
                <a:lnTo>
                  <a:pt x="459" y="362"/>
                </a:lnTo>
                <a:lnTo>
                  <a:pt x="434" y="362"/>
                </a:lnTo>
                <a:lnTo>
                  <a:pt x="411" y="360"/>
                </a:lnTo>
                <a:lnTo>
                  <a:pt x="387" y="359"/>
                </a:lnTo>
                <a:lnTo>
                  <a:pt x="364" y="357"/>
                </a:lnTo>
                <a:lnTo>
                  <a:pt x="341" y="355"/>
                </a:lnTo>
                <a:lnTo>
                  <a:pt x="318" y="351"/>
                </a:lnTo>
                <a:lnTo>
                  <a:pt x="295" y="348"/>
                </a:lnTo>
                <a:lnTo>
                  <a:pt x="274" y="344"/>
                </a:lnTo>
                <a:lnTo>
                  <a:pt x="253" y="341"/>
                </a:lnTo>
                <a:lnTo>
                  <a:pt x="232" y="337"/>
                </a:lnTo>
                <a:lnTo>
                  <a:pt x="213" y="332"/>
                </a:lnTo>
                <a:lnTo>
                  <a:pt x="194" y="326"/>
                </a:lnTo>
                <a:lnTo>
                  <a:pt x="177" y="321"/>
                </a:lnTo>
                <a:lnTo>
                  <a:pt x="158" y="316"/>
                </a:lnTo>
                <a:lnTo>
                  <a:pt x="143" y="310"/>
                </a:lnTo>
                <a:lnTo>
                  <a:pt x="126" y="303"/>
                </a:lnTo>
                <a:lnTo>
                  <a:pt x="110" y="296"/>
                </a:lnTo>
                <a:lnTo>
                  <a:pt x="97" y="289"/>
                </a:lnTo>
                <a:lnTo>
                  <a:pt x="84" y="282"/>
                </a:lnTo>
                <a:lnTo>
                  <a:pt x="71" y="275"/>
                </a:lnTo>
                <a:lnTo>
                  <a:pt x="59" y="268"/>
                </a:lnTo>
                <a:lnTo>
                  <a:pt x="48" y="260"/>
                </a:lnTo>
                <a:lnTo>
                  <a:pt x="38" y="251"/>
                </a:lnTo>
                <a:lnTo>
                  <a:pt x="31" y="244"/>
                </a:lnTo>
                <a:lnTo>
                  <a:pt x="23" y="235"/>
                </a:lnTo>
                <a:lnTo>
                  <a:pt x="15" y="226"/>
                </a:lnTo>
                <a:lnTo>
                  <a:pt x="10" y="218"/>
                </a:lnTo>
                <a:lnTo>
                  <a:pt x="6" y="209"/>
                </a:lnTo>
                <a:lnTo>
                  <a:pt x="4" y="200"/>
                </a:lnTo>
                <a:lnTo>
                  <a:pt x="2" y="191"/>
                </a:lnTo>
                <a:lnTo>
                  <a:pt x="0" y="182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" name="Freeform 67"/>
          <p:cNvSpPr>
            <a:spLocks/>
          </p:cNvSpPr>
          <p:nvPr/>
        </p:nvSpPr>
        <p:spPr bwMode="auto">
          <a:xfrm>
            <a:off x="5661700" y="6021667"/>
            <a:ext cx="766762" cy="288925"/>
          </a:xfrm>
          <a:custGeom>
            <a:avLst/>
            <a:gdLst>
              <a:gd name="T0" fmla="*/ 4 w 967"/>
              <a:gd name="T1" fmla="*/ 162 h 362"/>
              <a:gd name="T2" fmla="*/ 15 w 967"/>
              <a:gd name="T3" fmla="*/ 135 h 362"/>
              <a:gd name="T4" fmla="*/ 38 w 967"/>
              <a:gd name="T5" fmla="*/ 110 h 362"/>
              <a:gd name="T6" fmla="*/ 71 w 967"/>
              <a:gd name="T7" fmla="*/ 87 h 362"/>
              <a:gd name="T8" fmla="*/ 110 w 967"/>
              <a:gd name="T9" fmla="*/ 66 h 362"/>
              <a:gd name="T10" fmla="*/ 158 w 967"/>
              <a:gd name="T11" fmla="*/ 46 h 362"/>
              <a:gd name="T12" fmla="*/ 213 w 967"/>
              <a:gd name="T13" fmla="*/ 30 h 362"/>
              <a:gd name="T14" fmla="*/ 274 w 967"/>
              <a:gd name="T15" fmla="*/ 18 h 362"/>
              <a:gd name="T16" fmla="*/ 341 w 967"/>
              <a:gd name="T17" fmla="*/ 9 h 362"/>
              <a:gd name="T18" fmla="*/ 411 w 967"/>
              <a:gd name="T19" fmla="*/ 2 h 362"/>
              <a:gd name="T20" fmla="*/ 484 w 967"/>
              <a:gd name="T21" fmla="*/ 0 h 362"/>
              <a:gd name="T22" fmla="*/ 558 w 967"/>
              <a:gd name="T23" fmla="*/ 2 h 362"/>
              <a:gd name="T24" fmla="*/ 628 w 967"/>
              <a:gd name="T25" fmla="*/ 9 h 362"/>
              <a:gd name="T26" fmla="*/ 693 w 967"/>
              <a:gd name="T27" fmla="*/ 18 h 362"/>
              <a:gd name="T28" fmla="*/ 754 w 967"/>
              <a:gd name="T29" fmla="*/ 30 h 362"/>
              <a:gd name="T30" fmla="*/ 809 w 967"/>
              <a:gd name="T31" fmla="*/ 46 h 362"/>
              <a:gd name="T32" fmla="*/ 857 w 967"/>
              <a:gd name="T33" fmla="*/ 66 h 362"/>
              <a:gd name="T34" fmla="*/ 897 w 967"/>
              <a:gd name="T35" fmla="*/ 87 h 362"/>
              <a:gd name="T36" fmla="*/ 929 w 967"/>
              <a:gd name="T37" fmla="*/ 110 h 362"/>
              <a:gd name="T38" fmla="*/ 952 w 967"/>
              <a:gd name="T39" fmla="*/ 135 h 362"/>
              <a:gd name="T40" fmla="*/ 965 w 967"/>
              <a:gd name="T41" fmla="*/ 162 h 362"/>
              <a:gd name="T42" fmla="*/ 967 w 967"/>
              <a:gd name="T43" fmla="*/ 182 h 362"/>
              <a:gd name="T44" fmla="*/ 961 w 967"/>
              <a:gd name="T45" fmla="*/ 209 h 362"/>
              <a:gd name="T46" fmla="*/ 946 w 967"/>
              <a:gd name="T47" fmla="*/ 235 h 362"/>
              <a:gd name="T48" fmla="*/ 920 w 967"/>
              <a:gd name="T49" fmla="*/ 260 h 362"/>
              <a:gd name="T50" fmla="*/ 885 w 967"/>
              <a:gd name="T51" fmla="*/ 282 h 362"/>
              <a:gd name="T52" fmla="*/ 841 w 967"/>
              <a:gd name="T53" fmla="*/ 303 h 362"/>
              <a:gd name="T54" fmla="*/ 792 w 967"/>
              <a:gd name="T55" fmla="*/ 321 h 362"/>
              <a:gd name="T56" fmla="*/ 735 w 967"/>
              <a:gd name="T57" fmla="*/ 337 h 362"/>
              <a:gd name="T58" fmla="*/ 672 w 967"/>
              <a:gd name="T59" fmla="*/ 348 h 362"/>
              <a:gd name="T60" fmla="*/ 605 w 967"/>
              <a:gd name="T61" fmla="*/ 357 h 362"/>
              <a:gd name="T62" fmla="*/ 533 w 967"/>
              <a:gd name="T63" fmla="*/ 362 h 362"/>
              <a:gd name="T64" fmla="*/ 459 w 967"/>
              <a:gd name="T65" fmla="*/ 362 h 362"/>
              <a:gd name="T66" fmla="*/ 387 w 967"/>
              <a:gd name="T67" fmla="*/ 359 h 362"/>
              <a:gd name="T68" fmla="*/ 318 w 967"/>
              <a:gd name="T69" fmla="*/ 351 h 362"/>
              <a:gd name="T70" fmla="*/ 253 w 967"/>
              <a:gd name="T71" fmla="*/ 341 h 362"/>
              <a:gd name="T72" fmla="*/ 194 w 967"/>
              <a:gd name="T73" fmla="*/ 326 h 362"/>
              <a:gd name="T74" fmla="*/ 143 w 967"/>
              <a:gd name="T75" fmla="*/ 310 h 362"/>
              <a:gd name="T76" fmla="*/ 97 w 967"/>
              <a:gd name="T77" fmla="*/ 289 h 362"/>
              <a:gd name="T78" fmla="*/ 59 w 967"/>
              <a:gd name="T79" fmla="*/ 268 h 362"/>
              <a:gd name="T80" fmla="*/ 31 w 967"/>
              <a:gd name="T81" fmla="*/ 244 h 362"/>
              <a:gd name="T82" fmla="*/ 10 w 967"/>
              <a:gd name="T83" fmla="*/ 218 h 362"/>
              <a:gd name="T84" fmla="*/ 2 w 967"/>
              <a:gd name="T85" fmla="*/ 191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67" h="362">
                <a:moveTo>
                  <a:pt x="0" y="182"/>
                </a:moveTo>
                <a:lnTo>
                  <a:pt x="2" y="173"/>
                </a:lnTo>
                <a:lnTo>
                  <a:pt x="4" y="162"/>
                </a:lnTo>
                <a:lnTo>
                  <a:pt x="6" y="153"/>
                </a:lnTo>
                <a:lnTo>
                  <a:pt x="10" y="144"/>
                </a:lnTo>
                <a:lnTo>
                  <a:pt x="15" y="135"/>
                </a:lnTo>
                <a:lnTo>
                  <a:pt x="23" y="127"/>
                </a:lnTo>
                <a:lnTo>
                  <a:pt x="31" y="119"/>
                </a:lnTo>
                <a:lnTo>
                  <a:pt x="38" y="110"/>
                </a:lnTo>
                <a:lnTo>
                  <a:pt x="48" y="103"/>
                </a:lnTo>
                <a:lnTo>
                  <a:pt x="59" y="94"/>
                </a:lnTo>
                <a:lnTo>
                  <a:pt x="71" y="87"/>
                </a:lnTo>
                <a:lnTo>
                  <a:pt x="84" y="80"/>
                </a:lnTo>
                <a:lnTo>
                  <a:pt x="97" y="73"/>
                </a:lnTo>
                <a:lnTo>
                  <a:pt x="110" y="66"/>
                </a:lnTo>
                <a:lnTo>
                  <a:pt x="126" y="59"/>
                </a:lnTo>
                <a:lnTo>
                  <a:pt x="143" y="53"/>
                </a:lnTo>
                <a:lnTo>
                  <a:pt x="158" y="46"/>
                </a:lnTo>
                <a:lnTo>
                  <a:pt x="177" y="41"/>
                </a:lnTo>
                <a:lnTo>
                  <a:pt x="194" y="36"/>
                </a:lnTo>
                <a:lnTo>
                  <a:pt x="213" y="30"/>
                </a:lnTo>
                <a:lnTo>
                  <a:pt x="232" y="27"/>
                </a:lnTo>
                <a:lnTo>
                  <a:pt x="253" y="21"/>
                </a:lnTo>
                <a:lnTo>
                  <a:pt x="274" y="18"/>
                </a:lnTo>
                <a:lnTo>
                  <a:pt x="295" y="14"/>
                </a:lnTo>
                <a:lnTo>
                  <a:pt x="318" y="11"/>
                </a:lnTo>
                <a:lnTo>
                  <a:pt x="341" y="9"/>
                </a:lnTo>
                <a:lnTo>
                  <a:pt x="364" y="5"/>
                </a:lnTo>
                <a:lnTo>
                  <a:pt x="387" y="3"/>
                </a:lnTo>
                <a:lnTo>
                  <a:pt x="411" y="2"/>
                </a:lnTo>
                <a:lnTo>
                  <a:pt x="434" y="2"/>
                </a:lnTo>
                <a:lnTo>
                  <a:pt x="459" y="0"/>
                </a:lnTo>
                <a:lnTo>
                  <a:pt x="484" y="0"/>
                </a:lnTo>
                <a:lnTo>
                  <a:pt x="508" y="0"/>
                </a:lnTo>
                <a:lnTo>
                  <a:pt x="533" y="2"/>
                </a:lnTo>
                <a:lnTo>
                  <a:pt x="558" y="2"/>
                </a:lnTo>
                <a:lnTo>
                  <a:pt x="581" y="3"/>
                </a:lnTo>
                <a:lnTo>
                  <a:pt x="605" y="5"/>
                </a:lnTo>
                <a:lnTo>
                  <a:pt x="628" y="9"/>
                </a:lnTo>
                <a:lnTo>
                  <a:pt x="651" y="11"/>
                </a:lnTo>
                <a:lnTo>
                  <a:pt x="672" y="14"/>
                </a:lnTo>
                <a:lnTo>
                  <a:pt x="693" y="18"/>
                </a:lnTo>
                <a:lnTo>
                  <a:pt x="714" y="21"/>
                </a:lnTo>
                <a:lnTo>
                  <a:pt x="735" y="27"/>
                </a:lnTo>
                <a:lnTo>
                  <a:pt x="754" y="30"/>
                </a:lnTo>
                <a:lnTo>
                  <a:pt x="773" y="36"/>
                </a:lnTo>
                <a:lnTo>
                  <a:pt x="792" y="41"/>
                </a:lnTo>
                <a:lnTo>
                  <a:pt x="809" y="46"/>
                </a:lnTo>
                <a:lnTo>
                  <a:pt x="826" y="53"/>
                </a:lnTo>
                <a:lnTo>
                  <a:pt x="841" y="59"/>
                </a:lnTo>
                <a:lnTo>
                  <a:pt x="857" y="66"/>
                </a:lnTo>
                <a:lnTo>
                  <a:pt x="872" y="73"/>
                </a:lnTo>
                <a:lnTo>
                  <a:pt x="885" y="80"/>
                </a:lnTo>
                <a:lnTo>
                  <a:pt x="897" y="87"/>
                </a:lnTo>
                <a:lnTo>
                  <a:pt x="910" y="94"/>
                </a:lnTo>
                <a:lnTo>
                  <a:pt x="920" y="103"/>
                </a:lnTo>
                <a:lnTo>
                  <a:pt x="929" y="110"/>
                </a:lnTo>
                <a:lnTo>
                  <a:pt x="939" y="119"/>
                </a:lnTo>
                <a:lnTo>
                  <a:pt x="946" y="127"/>
                </a:lnTo>
                <a:lnTo>
                  <a:pt x="952" y="135"/>
                </a:lnTo>
                <a:lnTo>
                  <a:pt x="958" y="144"/>
                </a:lnTo>
                <a:lnTo>
                  <a:pt x="961" y="153"/>
                </a:lnTo>
                <a:lnTo>
                  <a:pt x="965" y="162"/>
                </a:lnTo>
                <a:lnTo>
                  <a:pt x="967" y="173"/>
                </a:lnTo>
                <a:lnTo>
                  <a:pt x="967" y="182"/>
                </a:lnTo>
                <a:lnTo>
                  <a:pt x="967" y="182"/>
                </a:lnTo>
                <a:lnTo>
                  <a:pt x="967" y="191"/>
                </a:lnTo>
                <a:lnTo>
                  <a:pt x="965" y="200"/>
                </a:lnTo>
                <a:lnTo>
                  <a:pt x="961" y="209"/>
                </a:lnTo>
                <a:lnTo>
                  <a:pt x="958" y="218"/>
                </a:lnTo>
                <a:lnTo>
                  <a:pt x="952" y="226"/>
                </a:lnTo>
                <a:lnTo>
                  <a:pt x="946" y="235"/>
                </a:lnTo>
                <a:lnTo>
                  <a:pt x="939" y="244"/>
                </a:lnTo>
                <a:lnTo>
                  <a:pt x="929" y="251"/>
                </a:lnTo>
                <a:lnTo>
                  <a:pt x="920" y="260"/>
                </a:lnTo>
                <a:lnTo>
                  <a:pt x="910" y="268"/>
                </a:lnTo>
                <a:lnTo>
                  <a:pt x="897" y="275"/>
                </a:lnTo>
                <a:lnTo>
                  <a:pt x="885" y="282"/>
                </a:lnTo>
                <a:lnTo>
                  <a:pt x="872" y="289"/>
                </a:lnTo>
                <a:lnTo>
                  <a:pt x="857" y="296"/>
                </a:lnTo>
                <a:lnTo>
                  <a:pt x="841" y="303"/>
                </a:lnTo>
                <a:lnTo>
                  <a:pt x="826" y="310"/>
                </a:lnTo>
                <a:lnTo>
                  <a:pt x="809" y="316"/>
                </a:lnTo>
                <a:lnTo>
                  <a:pt x="792" y="321"/>
                </a:lnTo>
                <a:lnTo>
                  <a:pt x="773" y="326"/>
                </a:lnTo>
                <a:lnTo>
                  <a:pt x="754" y="332"/>
                </a:lnTo>
                <a:lnTo>
                  <a:pt x="735" y="337"/>
                </a:lnTo>
                <a:lnTo>
                  <a:pt x="714" y="341"/>
                </a:lnTo>
                <a:lnTo>
                  <a:pt x="693" y="344"/>
                </a:lnTo>
                <a:lnTo>
                  <a:pt x="672" y="348"/>
                </a:lnTo>
                <a:lnTo>
                  <a:pt x="651" y="351"/>
                </a:lnTo>
                <a:lnTo>
                  <a:pt x="628" y="355"/>
                </a:lnTo>
                <a:lnTo>
                  <a:pt x="605" y="357"/>
                </a:lnTo>
                <a:lnTo>
                  <a:pt x="581" y="359"/>
                </a:lnTo>
                <a:lnTo>
                  <a:pt x="558" y="360"/>
                </a:lnTo>
                <a:lnTo>
                  <a:pt x="533" y="362"/>
                </a:lnTo>
                <a:lnTo>
                  <a:pt x="508" y="362"/>
                </a:lnTo>
                <a:lnTo>
                  <a:pt x="484" y="362"/>
                </a:lnTo>
                <a:lnTo>
                  <a:pt x="459" y="362"/>
                </a:lnTo>
                <a:lnTo>
                  <a:pt x="434" y="362"/>
                </a:lnTo>
                <a:lnTo>
                  <a:pt x="411" y="360"/>
                </a:lnTo>
                <a:lnTo>
                  <a:pt x="387" y="359"/>
                </a:lnTo>
                <a:lnTo>
                  <a:pt x="364" y="357"/>
                </a:lnTo>
                <a:lnTo>
                  <a:pt x="341" y="355"/>
                </a:lnTo>
                <a:lnTo>
                  <a:pt x="318" y="351"/>
                </a:lnTo>
                <a:lnTo>
                  <a:pt x="295" y="348"/>
                </a:lnTo>
                <a:lnTo>
                  <a:pt x="274" y="344"/>
                </a:lnTo>
                <a:lnTo>
                  <a:pt x="253" y="341"/>
                </a:lnTo>
                <a:lnTo>
                  <a:pt x="232" y="337"/>
                </a:lnTo>
                <a:lnTo>
                  <a:pt x="213" y="332"/>
                </a:lnTo>
                <a:lnTo>
                  <a:pt x="194" y="326"/>
                </a:lnTo>
                <a:lnTo>
                  <a:pt x="177" y="321"/>
                </a:lnTo>
                <a:lnTo>
                  <a:pt x="158" y="316"/>
                </a:lnTo>
                <a:lnTo>
                  <a:pt x="143" y="310"/>
                </a:lnTo>
                <a:lnTo>
                  <a:pt x="126" y="303"/>
                </a:lnTo>
                <a:lnTo>
                  <a:pt x="110" y="296"/>
                </a:lnTo>
                <a:lnTo>
                  <a:pt x="97" y="289"/>
                </a:lnTo>
                <a:lnTo>
                  <a:pt x="84" y="282"/>
                </a:lnTo>
                <a:lnTo>
                  <a:pt x="71" y="275"/>
                </a:lnTo>
                <a:lnTo>
                  <a:pt x="59" y="268"/>
                </a:lnTo>
                <a:lnTo>
                  <a:pt x="48" y="260"/>
                </a:lnTo>
                <a:lnTo>
                  <a:pt x="38" y="251"/>
                </a:lnTo>
                <a:lnTo>
                  <a:pt x="31" y="244"/>
                </a:lnTo>
                <a:lnTo>
                  <a:pt x="23" y="235"/>
                </a:lnTo>
                <a:lnTo>
                  <a:pt x="15" y="226"/>
                </a:lnTo>
                <a:lnTo>
                  <a:pt x="10" y="218"/>
                </a:lnTo>
                <a:lnTo>
                  <a:pt x="6" y="209"/>
                </a:lnTo>
                <a:lnTo>
                  <a:pt x="4" y="200"/>
                </a:lnTo>
                <a:lnTo>
                  <a:pt x="2" y="191"/>
                </a:lnTo>
                <a:lnTo>
                  <a:pt x="0" y="182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Rectangle 68"/>
          <p:cNvSpPr>
            <a:spLocks noChangeArrowheads="1"/>
          </p:cNvSpPr>
          <p:nvPr/>
        </p:nvSpPr>
        <p:spPr bwMode="auto">
          <a:xfrm>
            <a:off x="5874425" y="6067704"/>
            <a:ext cx="33502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Arial" charset="0"/>
              </a:rPr>
              <a:t>addr</a:t>
            </a:r>
            <a:endParaRPr lang="en-US" altLang="en-US"/>
          </a:p>
        </p:txBody>
      </p:sp>
      <p:sp>
        <p:nvSpPr>
          <p:cNvPr id="65" name="Freeform 69"/>
          <p:cNvSpPr>
            <a:spLocks/>
          </p:cNvSpPr>
          <p:nvPr/>
        </p:nvSpPr>
        <p:spPr bwMode="auto">
          <a:xfrm>
            <a:off x="3550326" y="3747576"/>
            <a:ext cx="1150937" cy="384175"/>
          </a:xfrm>
          <a:custGeom>
            <a:avLst/>
            <a:gdLst>
              <a:gd name="T0" fmla="*/ 0 w 1451"/>
              <a:gd name="T1" fmla="*/ 241 h 484"/>
              <a:gd name="T2" fmla="*/ 725 w 1451"/>
              <a:gd name="T3" fmla="*/ 0 h 484"/>
              <a:gd name="T4" fmla="*/ 1451 w 1451"/>
              <a:gd name="T5" fmla="*/ 241 h 484"/>
              <a:gd name="T6" fmla="*/ 725 w 1451"/>
              <a:gd name="T7" fmla="*/ 484 h 484"/>
              <a:gd name="T8" fmla="*/ 0 w 1451"/>
              <a:gd name="T9" fmla="*/ 241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51" h="484">
                <a:moveTo>
                  <a:pt x="0" y="241"/>
                </a:moveTo>
                <a:lnTo>
                  <a:pt x="725" y="0"/>
                </a:lnTo>
                <a:lnTo>
                  <a:pt x="1451" y="241"/>
                </a:lnTo>
                <a:lnTo>
                  <a:pt x="725" y="484"/>
                </a:lnTo>
                <a:lnTo>
                  <a:pt x="0" y="241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" name="Freeform 70"/>
          <p:cNvSpPr>
            <a:spLocks/>
          </p:cNvSpPr>
          <p:nvPr/>
        </p:nvSpPr>
        <p:spPr bwMode="auto">
          <a:xfrm>
            <a:off x="3550326" y="3747576"/>
            <a:ext cx="1150937" cy="384175"/>
          </a:xfrm>
          <a:custGeom>
            <a:avLst/>
            <a:gdLst>
              <a:gd name="T0" fmla="*/ 0 w 1451"/>
              <a:gd name="T1" fmla="*/ 241 h 484"/>
              <a:gd name="T2" fmla="*/ 725 w 1451"/>
              <a:gd name="T3" fmla="*/ 0 h 484"/>
              <a:gd name="T4" fmla="*/ 1451 w 1451"/>
              <a:gd name="T5" fmla="*/ 241 h 484"/>
              <a:gd name="T6" fmla="*/ 725 w 1451"/>
              <a:gd name="T7" fmla="*/ 484 h 484"/>
              <a:gd name="T8" fmla="*/ 0 w 1451"/>
              <a:gd name="T9" fmla="*/ 241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51" h="484">
                <a:moveTo>
                  <a:pt x="0" y="241"/>
                </a:moveTo>
                <a:lnTo>
                  <a:pt x="725" y="0"/>
                </a:lnTo>
                <a:lnTo>
                  <a:pt x="1451" y="241"/>
                </a:lnTo>
                <a:lnTo>
                  <a:pt x="725" y="484"/>
                </a:lnTo>
                <a:lnTo>
                  <a:pt x="0" y="241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Rectangle 71"/>
          <p:cNvSpPr>
            <a:spLocks noChangeArrowheads="1"/>
          </p:cNvSpPr>
          <p:nvPr/>
        </p:nvSpPr>
        <p:spPr bwMode="auto">
          <a:xfrm>
            <a:off x="3937675" y="3839651"/>
            <a:ext cx="35355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Arial" charset="0"/>
              </a:rPr>
              <a:t>Take</a:t>
            </a:r>
            <a:endParaRPr lang="en-US" altLang="en-US"/>
          </a:p>
        </p:txBody>
      </p:sp>
      <p:sp>
        <p:nvSpPr>
          <p:cNvPr id="68" name="Freeform 72"/>
          <p:cNvSpPr>
            <a:spLocks/>
          </p:cNvSpPr>
          <p:nvPr/>
        </p:nvSpPr>
        <p:spPr bwMode="auto">
          <a:xfrm>
            <a:off x="5298162" y="4532169"/>
            <a:ext cx="1150938" cy="384175"/>
          </a:xfrm>
          <a:custGeom>
            <a:avLst/>
            <a:gdLst>
              <a:gd name="T0" fmla="*/ 0 w 1451"/>
              <a:gd name="T1" fmla="*/ 241 h 483"/>
              <a:gd name="T2" fmla="*/ 725 w 1451"/>
              <a:gd name="T3" fmla="*/ 0 h 483"/>
              <a:gd name="T4" fmla="*/ 1451 w 1451"/>
              <a:gd name="T5" fmla="*/ 241 h 483"/>
              <a:gd name="T6" fmla="*/ 725 w 1451"/>
              <a:gd name="T7" fmla="*/ 483 h 483"/>
              <a:gd name="T8" fmla="*/ 0 w 1451"/>
              <a:gd name="T9" fmla="*/ 241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51" h="483">
                <a:moveTo>
                  <a:pt x="0" y="241"/>
                </a:moveTo>
                <a:lnTo>
                  <a:pt x="725" y="0"/>
                </a:lnTo>
                <a:lnTo>
                  <a:pt x="1451" y="241"/>
                </a:lnTo>
                <a:lnTo>
                  <a:pt x="725" y="483"/>
                </a:lnTo>
                <a:lnTo>
                  <a:pt x="0" y="241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" name="Freeform 73"/>
          <p:cNvSpPr>
            <a:spLocks/>
          </p:cNvSpPr>
          <p:nvPr/>
        </p:nvSpPr>
        <p:spPr bwMode="auto">
          <a:xfrm>
            <a:off x="5298162" y="4532169"/>
            <a:ext cx="1150938" cy="384175"/>
          </a:xfrm>
          <a:custGeom>
            <a:avLst/>
            <a:gdLst>
              <a:gd name="T0" fmla="*/ 0 w 1451"/>
              <a:gd name="T1" fmla="*/ 241 h 483"/>
              <a:gd name="T2" fmla="*/ 725 w 1451"/>
              <a:gd name="T3" fmla="*/ 0 h 483"/>
              <a:gd name="T4" fmla="*/ 1451 w 1451"/>
              <a:gd name="T5" fmla="*/ 241 h 483"/>
              <a:gd name="T6" fmla="*/ 725 w 1451"/>
              <a:gd name="T7" fmla="*/ 483 h 483"/>
              <a:gd name="T8" fmla="*/ 0 w 1451"/>
              <a:gd name="T9" fmla="*/ 241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51" h="483">
                <a:moveTo>
                  <a:pt x="0" y="241"/>
                </a:moveTo>
                <a:lnTo>
                  <a:pt x="725" y="0"/>
                </a:lnTo>
                <a:lnTo>
                  <a:pt x="1451" y="241"/>
                </a:lnTo>
                <a:lnTo>
                  <a:pt x="725" y="483"/>
                </a:lnTo>
                <a:lnTo>
                  <a:pt x="0" y="241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Rectangle 74"/>
          <p:cNvSpPr>
            <a:spLocks noChangeArrowheads="1"/>
          </p:cNvSpPr>
          <p:nvPr/>
        </p:nvSpPr>
        <p:spPr bwMode="auto">
          <a:xfrm>
            <a:off x="5636301" y="4622655"/>
            <a:ext cx="4603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Arial" charset="0"/>
              </a:rPr>
              <a:t>Teach</a:t>
            </a:r>
            <a:endParaRPr lang="en-US" altLang="en-US"/>
          </a:p>
        </p:txBody>
      </p:sp>
      <p:sp>
        <p:nvSpPr>
          <p:cNvPr id="71" name="Rectangle 75"/>
          <p:cNvSpPr>
            <a:spLocks noChangeArrowheads="1"/>
          </p:cNvSpPr>
          <p:nvPr/>
        </p:nvSpPr>
        <p:spPr bwMode="auto">
          <a:xfrm>
            <a:off x="1654850" y="1755264"/>
            <a:ext cx="1223962" cy="217487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" name="Rectangle 76"/>
          <p:cNvSpPr>
            <a:spLocks noChangeArrowheads="1"/>
          </p:cNvSpPr>
          <p:nvPr/>
        </p:nvSpPr>
        <p:spPr bwMode="auto">
          <a:xfrm>
            <a:off x="1654850" y="1755264"/>
            <a:ext cx="1223962" cy="217487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Rectangle 77"/>
          <p:cNvSpPr>
            <a:spLocks noChangeArrowheads="1"/>
          </p:cNvSpPr>
          <p:nvPr/>
        </p:nvSpPr>
        <p:spPr bwMode="auto">
          <a:xfrm>
            <a:off x="1746926" y="1763201"/>
            <a:ext cx="102111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Arial" charset="0"/>
              </a:rPr>
              <a:t>ProjectReport</a:t>
            </a:r>
            <a:endParaRPr lang="en-US" altLang="en-US"/>
          </a:p>
        </p:txBody>
      </p:sp>
      <p:sp>
        <p:nvSpPr>
          <p:cNvPr id="74" name="Freeform 78"/>
          <p:cNvSpPr>
            <a:spLocks/>
          </p:cNvSpPr>
          <p:nvPr/>
        </p:nvSpPr>
        <p:spPr bwMode="auto">
          <a:xfrm>
            <a:off x="1727876" y="2356925"/>
            <a:ext cx="1150937" cy="382588"/>
          </a:xfrm>
          <a:custGeom>
            <a:avLst/>
            <a:gdLst>
              <a:gd name="T0" fmla="*/ 0 w 1451"/>
              <a:gd name="T1" fmla="*/ 241 h 481"/>
              <a:gd name="T2" fmla="*/ 726 w 1451"/>
              <a:gd name="T3" fmla="*/ 0 h 481"/>
              <a:gd name="T4" fmla="*/ 1451 w 1451"/>
              <a:gd name="T5" fmla="*/ 241 h 481"/>
              <a:gd name="T6" fmla="*/ 726 w 1451"/>
              <a:gd name="T7" fmla="*/ 481 h 481"/>
              <a:gd name="T8" fmla="*/ 0 w 1451"/>
              <a:gd name="T9" fmla="*/ 241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51" h="481">
                <a:moveTo>
                  <a:pt x="0" y="241"/>
                </a:moveTo>
                <a:lnTo>
                  <a:pt x="726" y="0"/>
                </a:lnTo>
                <a:lnTo>
                  <a:pt x="1451" y="241"/>
                </a:lnTo>
                <a:lnTo>
                  <a:pt x="726" y="481"/>
                </a:lnTo>
                <a:lnTo>
                  <a:pt x="0" y="241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" name="Freeform 79"/>
          <p:cNvSpPr>
            <a:spLocks/>
          </p:cNvSpPr>
          <p:nvPr/>
        </p:nvSpPr>
        <p:spPr bwMode="auto">
          <a:xfrm>
            <a:off x="1727876" y="2356925"/>
            <a:ext cx="1150937" cy="382588"/>
          </a:xfrm>
          <a:custGeom>
            <a:avLst/>
            <a:gdLst>
              <a:gd name="T0" fmla="*/ 0 w 1451"/>
              <a:gd name="T1" fmla="*/ 241 h 481"/>
              <a:gd name="T2" fmla="*/ 726 w 1451"/>
              <a:gd name="T3" fmla="*/ 0 h 481"/>
              <a:gd name="T4" fmla="*/ 1451 w 1451"/>
              <a:gd name="T5" fmla="*/ 241 h 481"/>
              <a:gd name="T6" fmla="*/ 726 w 1451"/>
              <a:gd name="T7" fmla="*/ 481 h 481"/>
              <a:gd name="T8" fmla="*/ 0 w 1451"/>
              <a:gd name="T9" fmla="*/ 241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51" h="481">
                <a:moveTo>
                  <a:pt x="0" y="241"/>
                </a:moveTo>
                <a:lnTo>
                  <a:pt x="726" y="0"/>
                </a:lnTo>
                <a:lnTo>
                  <a:pt x="1451" y="241"/>
                </a:lnTo>
                <a:lnTo>
                  <a:pt x="726" y="481"/>
                </a:lnTo>
                <a:lnTo>
                  <a:pt x="0" y="241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Rectangle 80"/>
          <p:cNvSpPr>
            <a:spLocks noChangeArrowheads="1"/>
          </p:cNvSpPr>
          <p:nvPr/>
        </p:nvSpPr>
        <p:spPr bwMode="auto">
          <a:xfrm>
            <a:off x="2037437" y="2447414"/>
            <a:ext cx="5143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Arial" charset="0"/>
              </a:rPr>
              <a:t>Submit</a:t>
            </a:r>
            <a:endParaRPr lang="en-US" altLang="en-US"/>
          </a:p>
        </p:txBody>
      </p:sp>
      <p:sp>
        <p:nvSpPr>
          <p:cNvPr id="77" name="Freeform 81"/>
          <p:cNvSpPr>
            <a:spLocks/>
          </p:cNvSpPr>
          <p:nvPr/>
        </p:nvSpPr>
        <p:spPr bwMode="auto">
          <a:xfrm>
            <a:off x="288012" y="3747576"/>
            <a:ext cx="1150938" cy="384175"/>
          </a:xfrm>
          <a:custGeom>
            <a:avLst/>
            <a:gdLst>
              <a:gd name="T0" fmla="*/ 0 w 1451"/>
              <a:gd name="T1" fmla="*/ 241 h 484"/>
              <a:gd name="T2" fmla="*/ 725 w 1451"/>
              <a:gd name="T3" fmla="*/ 0 h 484"/>
              <a:gd name="T4" fmla="*/ 1451 w 1451"/>
              <a:gd name="T5" fmla="*/ 241 h 484"/>
              <a:gd name="T6" fmla="*/ 725 w 1451"/>
              <a:gd name="T7" fmla="*/ 484 h 484"/>
              <a:gd name="T8" fmla="*/ 0 w 1451"/>
              <a:gd name="T9" fmla="*/ 241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51" h="484">
                <a:moveTo>
                  <a:pt x="0" y="241"/>
                </a:moveTo>
                <a:lnTo>
                  <a:pt x="725" y="0"/>
                </a:lnTo>
                <a:lnTo>
                  <a:pt x="1451" y="241"/>
                </a:lnTo>
                <a:lnTo>
                  <a:pt x="725" y="484"/>
                </a:lnTo>
                <a:lnTo>
                  <a:pt x="0" y="241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" name="Freeform 82"/>
          <p:cNvSpPr>
            <a:spLocks/>
          </p:cNvSpPr>
          <p:nvPr/>
        </p:nvSpPr>
        <p:spPr bwMode="auto">
          <a:xfrm>
            <a:off x="288012" y="3747576"/>
            <a:ext cx="1150938" cy="384175"/>
          </a:xfrm>
          <a:custGeom>
            <a:avLst/>
            <a:gdLst>
              <a:gd name="T0" fmla="*/ 0 w 1451"/>
              <a:gd name="T1" fmla="*/ 241 h 484"/>
              <a:gd name="T2" fmla="*/ 725 w 1451"/>
              <a:gd name="T3" fmla="*/ 0 h 484"/>
              <a:gd name="T4" fmla="*/ 1451 w 1451"/>
              <a:gd name="T5" fmla="*/ 241 h 484"/>
              <a:gd name="T6" fmla="*/ 725 w 1451"/>
              <a:gd name="T7" fmla="*/ 484 h 484"/>
              <a:gd name="T8" fmla="*/ 0 w 1451"/>
              <a:gd name="T9" fmla="*/ 241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51" h="484">
                <a:moveTo>
                  <a:pt x="0" y="241"/>
                </a:moveTo>
                <a:lnTo>
                  <a:pt x="725" y="0"/>
                </a:lnTo>
                <a:lnTo>
                  <a:pt x="1451" y="241"/>
                </a:lnTo>
                <a:lnTo>
                  <a:pt x="725" y="484"/>
                </a:lnTo>
                <a:lnTo>
                  <a:pt x="0" y="241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Rectangle 83"/>
          <p:cNvSpPr>
            <a:spLocks noChangeArrowheads="1"/>
          </p:cNvSpPr>
          <p:nvPr/>
        </p:nvSpPr>
        <p:spPr bwMode="auto">
          <a:xfrm>
            <a:off x="584876" y="3839650"/>
            <a:ext cx="54292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Arial" charset="0"/>
              </a:rPr>
              <a:t>Partner</a:t>
            </a:r>
            <a:endParaRPr lang="en-US" altLang="en-US"/>
          </a:p>
        </p:txBody>
      </p:sp>
      <p:sp>
        <p:nvSpPr>
          <p:cNvPr id="80" name="Freeform 84"/>
          <p:cNvSpPr>
            <a:spLocks/>
          </p:cNvSpPr>
          <p:nvPr/>
        </p:nvSpPr>
        <p:spPr bwMode="auto">
          <a:xfrm>
            <a:off x="1343700" y="1253614"/>
            <a:ext cx="768350" cy="287337"/>
          </a:xfrm>
          <a:custGeom>
            <a:avLst/>
            <a:gdLst>
              <a:gd name="T0" fmla="*/ 2 w 967"/>
              <a:gd name="T1" fmla="*/ 163 h 363"/>
              <a:gd name="T2" fmla="*/ 15 w 967"/>
              <a:gd name="T3" fmla="*/ 136 h 363"/>
              <a:gd name="T4" fmla="*/ 38 w 967"/>
              <a:gd name="T5" fmla="*/ 111 h 363"/>
              <a:gd name="T6" fmla="*/ 70 w 967"/>
              <a:gd name="T7" fmla="*/ 88 h 363"/>
              <a:gd name="T8" fmla="*/ 110 w 967"/>
              <a:gd name="T9" fmla="*/ 67 h 363"/>
              <a:gd name="T10" fmla="*/ 158 w 967"/>
              <a:gd name="T11" fmla="*/ 47 h 363"/>
              <a:gd name="T12" fmla="*/ 213 w 967"/>
              <a:gd name="T13" fmla="*/ 31 h 363"/>
              <a:gd name="T14" fmla="*/ 274 w 967"/>
              <a:gd name="T15" fmla="*/ 18 h 363"/>
              <a:gd name="T16" fmla="*/ 339 w 967"/>
              <a:gd name="T17" fmla="*/ 8 h 363"/>
              <a:gd name="T18" fmla="*/ 409 w 967"/>
              <a:gd name="T19" fmla="*/ 2 h 363"/>
              <a:gd name="T20" fmla="*/ 483 w 967"/>
              <a:gd name="T21" fmla="*/ 0 h 363"/>
              <a:gd name="T22" fmla="*/ 558 w 967"/>
              <a:gd name="T23" fmla="*/ 2 h 363"/>
              <a:gd name="T24" fmla="*/ 626 w 967"/>
              <a:gd name="T25" fmla="*/ 8 h 363"/>
              <a:gd name="T26" fmla="*/ 693 w 967"/>
              <a:gd name="T27" fmla="*/ 18 h 363"/>
              <a:gd name="T28" fmla="*/ 754 w 967"/>
              <a:gd name="T29" fmla="*/ 31 h 363"/>
              <a:gd name="T30" fmla="*/ 809 w 967"/>
              <a:gd name="T31" fmla="*/ 47 h 363"/>
              <a:gd name="T32" fmla="*/ 856 w 967"/>
              <a:gd name="T33" fmla="*/ 67 h 363"/>
              <a:gd name="T34" fmla="*/ 896 w 967"/>
              <a:gd name="T35" fmla="*/ 88 h 363"/>
              <a:gd name="T36" fmla="*/ 929 w 967"/>
              <a:gd name="T37" fmla="*/ 111 h 363"/>
              <a:gd name="T38" fmla="*/ 952 w 967"/>
              <a:gd name="T39" fmla="*/ 136 h 363"/>
              <a:gd name="T40" fmla="*/ 965 w 967"/>
              <a:gd name="T41" fmla="*/ 163 h 363"/>
              <a:gd name="T42" fmla="*/ 967 w 967"/>
              <a:gd name="T43" fmla="*/ 181 h 363"/>
              <a:gd name="T44" fmla="*/ 961 w 967"/>
              <a:gd name="T45" fmla="*/ 209 h 363"/>
              <a:gd name="T46" fmla="*/ 944 w 967"/>
              <a:gd name="T47" fmla="*/ 234 h 363"/>
              <a:gd name="T48" fmla="*/ 919 w 967"/>
              <a:gd name="T49" fmla="*/ 259 h 363"/>
              <a:gd name="T50" fmla="*/ 883 w 967"/>
              <a:gd name="T51" fmla="*/ 282 h 363"/>
              <a:gd name="T52" fmla="*/ 841 w 967"/>
              <a:gd name="T53" fmla="*/ 304 h 363"/>
              <a:gd name="T54" fmla="*/ 790 w 967"/>
              <a:gd name="T55" fmla="*/ 322 h 363"/>
              <a:gd name="T56" fmla="*/ 735 w 967"/>
              <a:gd name="T57" fmla="*/ 336 h 363"/>
              <a:gd name="T58" fmla="*/ 672 w 967"/>
              <a:gd name="T59" fmla="*/ 348 h 363"/>
              <a:gd name="T60" fmla="*/ 603 w 967"/>
              <a:gd name="T61" fmla="*/ 357 h 363"/>
              <a:gd name="T62" fmla="*/ 533 w 967"/>
              <a:gd name="T63" fmla="*/ 361 h 363"/>
              <a:gd name="T64" fmla="*/ 459 w 967"/>
              <a:gd name="T65" fmla="*/ 363 h 363"/>
              <a:gd name="T66" fmla="*/ 386 w 967"/>
              <a:gd name="T67" fmla="*/ 359 h 363"/>
              <a:gd name="T68" fmla="*/ 316 w 967"/>
              <a:gd name="T69" fmla="*/ 352 h 363"/>
              <a:gd name="T70" fmla="*/ 253 w 967"/>
              <a:gd name="T71" fmla="*/ 341 h 363"/>
              <a:gd name="T72" fmla="*/ 194 w 967"/>
              <a:gd name="T73" fmla="*/ 327 h 363"/>
              <a:gd name="T74" fmla="*/ 141 w 967"/>
              <a:gd name="T75" fmla="*/ 309 h 363"/>
              <a:gd name="T76" fmla="*/ 95 w 967"/>
              <a:gd name="T77" fmla="*/ 290 h 363"/>
              <a:gd name="T78" fmla="*/ 57 w 967"/>
              <a:gd name="T79" fmla="*/ 268 h 363"/>
              <a:gd name="T80" fmla="*/ 28 w 967"/>
              <a:gd name="T81" fmla="*/ 243 h 363"/>
              <a:gd name="T82" fmla="*/ 9 w 967"/>
              <a:gd name="T83" fmla="*/ 218 h 363"/>
              <a:gd name="T84" fmla="*/ 0 w 967"/>
              <a:gd name="T85" fmla="*/ 190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67" h="363">
                <a:moveTo>
                  <a:pt x="0" y="181"/>
                </a:moveTo>
                <a:lnTo>
                  <a:pt x="0" y="172"/>
                </a:lnTo>
                <a:lnTo>
                  <a:pt x="2" y="163"/>
                </a:lnTo>
                <a:lnTo>
                  <a:pt x="5" y="154"/>
                </a:lnTo>
                <a:lnTo>
                  <a:pt x="9" y="145"/>
                </a:lnTo>
                <a:lnTo>
                  <a:pt x="15" y="136"/>
                </a:lnTo>
                <a:lnTo>
                  <a:pt x="21" y="127"/>
                </a:lnTo>
                <a:lnTo>
                  <a:pt x="28" y="118"/>
                </a:lnTo>
                <a:lnTo>
                  <a:pt x="38" y="111"/>
                </a:lnTo>
                <a:lnTo>
                  <a:pt x="47" y="102"/>
                </a:lnTo>
                <a:lnTo>
                  <a:pt x="59" y="95"/>
                </a:lnTo>
                <a:lnTo>
                  <a:pt x="70" y="88"/>
                </a:lnTo>
                <a:lnTo>
                  <a:pt x="82" y="79"/>
                </a:lnTo>
                <a:lnTo>
                  <a:pt x="95" y="72"/>
                </a:lnTo>
                <a:lnTo>
                  <a:pt x="110" y="67"/>
                </a:lnTo>
                <a:lnTo>
                  <a:pt x="125" y="59"/>
                </a:lnTo>
                <a:lnTo>
                  <a:pt x="141" y="52"/>
                </a:lnTo>
                <a:lnTo>
                  <a:pt x="158" y="47"/>
                </a:lnTo>
                <a:lnTo>
                  <a:pt x="175" y="42"/>
                </a:lnTo>
                <a:lnTo>
                  <a:pt x="194" y="36"/>
                </a:lnTo>
                <a:lnTo>
                  <a:pt x="213" y="31"/>
                </a:lnTo>
                <a:lnTo>
                  <a:pt x="232" y="25"/>
                </a:lnTo>
                <a:lnTo>
                  <a:pt x="253" y="22"/>
                </a:lnTo>
                <a:lnTo>
                  <a:pt x="274" y="18"/>
                </a:lnTo>
                <a:lnTo>
                  <a:pt x="295" y="15"/>
                </a:lnTo>
                <a:lnTo>
                  <a:pt x="316" y="11"/>
                </a:lnTo>
                <a:lnTo>
                  <a:pt x="339" y="8"/>
                </a:lnTo>
                <a:lnTo>
                  <a:pt x="361" y="6"/>
                </a:lnTo>
                <a:lnTo>
                  <a:pt x="386" y="4"/>
                </a:lnTo>
                <a:lnTo>
                  <a:pt x="409" y="2"/>
                </a:lnTo>
                <a:lnTo>
                  <a:pt x="434" y="0"/>
                </a:lnTo>
                <a:lnTo>
                  <a:pt x="459" y="0"/>
                </a:lnTo>
                <a:lnTo>
                  <a:pt x="483" y="0"/>
                </a:lnTo>
                <a:lnTo>
                  <a:pt x="508" y="0"/>
                </a:lnTo>
                <a:lnTo>
                  <a:pt x="533" y="0"/>
                </a:lnTo>
                <a:lnTo>
                  <a:pt x="558" y="2"/>
                </a:lnTo>
                <a:lnTo>
                  <a:pt x="580" y="4"/>
                </a:lnTo>
                <a:lnTo>
                  <a:pt x="603" y="6"/>
                </a:lnTo>
                <a:lnTo>
                  <a:pt x="626" y="8"/>
                </a:lnTo>
                <a:lnTo>
                  <a:pt x="649" y="11"/>
                </a:lnTo>
                <a:lnTo>
                  <a:pt x="672" y="15"/>
                </a:lnTo>
                <a:lnTo>
                  <a:pt x="693" y="18"/>
                </a:lnTo>
                <a:lnTo>
                  <a:pt x="714" y="22"/>
                </a:lnTo>
                <a:lnTo>
                  <a:pt x="735" y="25"/>
                </a:lnTo>
                <a:lnTo>
                  <a:pt x="754" y="31"/>
                </a:lnTo>
                <a:lnTo>
                  <a:pt x="773" y="36"/>
                </a:lnTo>
                <a:lnTo>
                  <a:pt x="790" y="42"/>
                </a:lnTo>
                <a:lnTo>
                  <a:pt x="809" y="47"/>
                </a:lnTo>
                <a:lnTo>
                  <a:pt x="824" y="52"/>
                </a:lnTo>
                <a:lnTo>
                  <a:pt x="841" y="59"/>
                </a:lnTo>
                <a:lnTo>
                  <a:pt x="856" y="67"/>
                </a:lnTo>
                <a:lnTo>
                  <a:pt x="870" y="72"/>
                </a:lnTo>
                <a:lnTo>
                  <a:pt x="883" y="79"/>
                </a:lnTo>
                <a:lnTo>
                  <a:pt x="896" y="88"/>
                </a:lnTo>
                <a:lnTo>
                  <a:pt x="908" y="95"/>
                </a:lnTo>
                <a:lnTo>
                  <a:pt x="919" y="102"/>
                </a:lnTo>
                <a:lnTo>
                  <a:pt x="929" y="111"/>
                </a:lnTo>
                <a:lnTo>
                  <a:pt x="936" y="118"/>
                </a:lnTo>
                <a:lnTo>
                  <a:pt x="944" y="127"/>
                </a:lnTo>
                <a:lnTo>
                  <a:pt x="952" y="136"/>
                </a:lnTo>
                <a:lnTo>
                  <a:pt x="957" y="145"/>
                </a:lnTo>
                <a:lnTo>
                  <a:pt x="961" y="154"/>
                </a:lnTo>
                <a:lnTo>
                  <a:pt x="965" y="163"/>
                </a:lnTo>
                <a:lnTo>
                  <a:pt x="967" y="172"/>
                </a:lnTo>
                <a:lnTo>
                  <a:pt x="967" y="181"/>
                </a:lnTo>
                <a:lnTo>
                  <a:pt x="967" y="181"/>
                </a:lnTo>
                <a:lnTo>
                  <a:pt x="967" y="190"/>
                </a:lnTo>
                <a:lnTo>
                  <a:pt x="965" y="200"/>
                </a:lnTo>
                <a:lnTo>
                  <a:pt x="961" y="209"/>
                </a:lnTo>
                <a:lnTo>
                  <a:pt x="957" y="218"/>
                </a:lnTo>
                <a:lnTo>
                  <a:pt x="952" y="227"/>
                </a:lnTo>
                <a:lnTo>
                  <a:pt x="944" y="234"/>
                </a:lnTo>
                <a:lnTo>
                  <a:pt x="936" y="243"/>
                </a:lnTo>
                <a:lnTo>
                  <a:pt x="929" y="252"/>
                </a:lnTo>
                <a:lnTo>
                  <a:pt x="919" y="259"/>
                </a:lnTo>
                <a:lnTo>
                  <a:pt x="908" y="268"/>
                </a:lnTo>
                <a:lnTo>
                  <a:pt x="896" y="275"/>
                </a:lnTo>
                <a:lnTo>
                  <a:pt x="883" y="282"/>
                </a:lnTo>
                <a:lnTo>
                  <a:pt x="870" y="290"/>
                </a:lnTo>
                <a:lnTo>
                  <a:pt x="856" y="297"/>
                </a:lnTo>
                <a:lnTo>
                  <a:pt x="841" y="304"/>
                </a:lnTo>
                <a:lnTo>
                  <a:pt x="824" y="309"/>
                </a:lnTo>
                <a:lnTo>
                  <a:pt x="809" y="315"/>
                </a:lnTo>
                <a:lnTo>
                  <a:pt x="790" y="322"/>
                </a:lnTo>
                <a:lnTo>
                  <a:pt x="773" y="327"/>
                </a:lnTo>
                <a:lnTo>
                  <a:pt x="754" y="331"/>
                </a:lnTo>
                <a:lnTo>
                  <a:pt x="735" y="336"/>
                </a:lnTo>
                <a:lnTo>
                  <a:pt x="714" y="341"/>
                </a:lnTo>
                <a:lnTo>
                  <a:pt x="693" y="345"/>
                </a:lnTo>
                <a:lnTo>
                  <a:pt x="672" y="348"/>
                </a:lnTo>
                <a:lnTo>
                  <a:pt x="649" y="352"/>
                </a:lnTo>
                <a:lnTo>
                  <a:pt x="626" y="354"/>
                </a:lnTo>
                <a:lnTo>
                  <a:pt x="603" y="357"/>
                </a:lnTo>
                <a:lnTo>
                  <a:pt x="580" y="359"/>
                </a:lnTo>
                <a:lnTo>
                  <a:pt x="558" y="361"/>
                </a:lnTo>
                <a:lnTo>
                  <a:pt x="533" y="361"/>
                </a:lnTo>
                <a:lnTo>
                  <a:pt x="508" y="363"/>
                </a:lnTo>
                <a:lnTo>
                  <a:pt x="483" y="363"/>
                </a:lnTo>
                <a:lnTo>
                  <a:pt x="459" y="363"/>
                </a:lnTo>
                <a:lnTo>
                  <a:pt x="434" y="361"/>
                </a:lnTo>
                <a:lnTo>
                  <a:pt x="409" y="361"/>
                </a:lnTo>
                <a:lnTo>
                  <a:pt x="386" y="359"/>
                </a:lnTo>
                <a:lnTo>
                  <a:pt x="361" y="357"/>
                </a:lnTo>
                <a:lnTo>
                  <a:pt x="339" y="354"/>
                </a:lnTo>
                <a:lnTo>
                  <a:pt x="316" y="352"/>
                </a:lnTo>
                <a:lnTo>
                  <a:pt x="295" y="348"/>
                </a:lnTo>
                <a:lnTo>
                  <a:pt x="274" y="345"/>
                </a:lnTo>
                <a:lnTo>
                  <a:pt x="253" y="341"/>
                </a:lnTo>
                <a:lnTo>
                  <a:pt x="232" y="336"/>
                </a:lnTo>
                <a:lnTo>
                  <a:pt x="213" y="331"/>
                </a:lnTo>
                <a:lnTo>
                  <a:pt x="194" y="327"/>
                </a:lnTo>
                <a:lnTo>
                  <a:pt x="175" y="322"/>
                </a:lnTo>
                <a:lnTo>
                  <a:pt x="158" y="315"/>
                </a:lnTo>
                <a:lnTo>
                  <a:pt x="141" y="309"/>
                </a:lnTo>
                <a:lnTo>
                  <a:pt x="125" y="304"/>
                </a:lnTo>
                <a:lnTo>
                  <a:pt x="110" y="297"/>
                </a:lnTo>
                <a:lnTo>
                  <a:pt x="95" y="290"/>
                </a:lnTo>
                <a:lnTo>
                  <a:pt x="82" y="282"/>
                </a:lnTo>
                <a:lnTo>
                  <a:pt x="70" y="275"/>
                </a:lnTo>
                <a:lnTo>
                  <a:pt x="57" y="268"/>
                </a:lnTo>
                <a:lnTo>
                  <a:pt x="47" y="259"/>
                </a:lnTo>
                <a:lnTo>
                  <a:pt x="38" y="252"/>
                </a:lnTo>
                <a:lnTo>
                  <a:pt x="28" y="243"/>
                </a:lnTo>
                <a:lnTo>
                  <a:pt x="21" y="234"/>
                </a:lnTo>
                <a:lnTo>
                  <a:pt x="15" y="227"/>
                </a:lnTo>
                <a:lnTo>
                  <a:pt x="9" y="218"/>
                </a:lnTo>
                <a:lnTo>
                  <a:pt x="5" y="209"/>
                </a:lnTo>
                <a:lnTo>
                  <a:pt x="2" y="200"/>
                </a:lnTo>
                <a:lnTo>
                  <a:pt x="0" y="190"/>
                </a:lnTo>
                <a:lnTo>
                  <a:pt x="0" y="181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" name="Freeform 85"/>
          <p:cNvSpPr>
            <a:spLocks/>
          </p:cNvSpPr>
          <p:nvPr/>
        </p:nvSpPr>
        <p:spPr bwMode="auto">
          <a:xfrm>
            <a:off x="1343700" y="1253614"/>
            <a:ext cx="768350" cy="287337"/>
          </a:xfrm>
          <a:custGeom>
            <a:avLst/>
            <a:gdLst>
              <a:gd name="T0" fmla="*/ 2 w 967"/>
              <a:gd name="T1" fmla="*/ 163 h 363"/>
              <a:gd name="T2" fmla="*/ 15 w 967"/>
              <a:gd name="T3" fmla="*/ 136 h 363"/>
              <a:gd name="T4" fmla="*/ 38 w 967"/>
              <a:gd name="T5" fmla="*/ 111 h 363"/>
              <a:gd name="T6" fmla="*/ 70 w 967"/>
              <a:gd name="T7" fmla="*/ 88 h 363"/>
              <a:gd name="T8" fmla="*/ 110 w 967"/>
              <a:gd name="T9" fmla="*/ 67 h 363"/>
              <a:gd name="T10" fmla="*/ 158 w 967"/>
              <a:gd name="T11" fmla="*/ 47 h 363"/>
              <a:gd name="T12" fmla="*/ 213 w 967"/>
              <a:gd name="T13" fmla="*/ 31 h 363"/>
              <a:gd name="T14" fmla="*/ 274 w 967"/>
              <a:gd name="T15" fmla="*/ 18 h 363"/>
              <a:gd name="T16" fmla="*/ 339 w 967"/>
              <a:gd name="T17" fmla="*/ 8 h 363"/>
              <a:gd name="T18" fmla="*/ 409 w 967"/>
              <a:gd name="T19" fmla="*/ 2 h 363"/>
              <a:gd name="T20" fmla="*/ 483 w 967"/>
              <a:gd name="T21" fmla="*/ 0 h 363"/>
              <a:gd name="T22" fmla="*/ 558 w 967"/>
              <a:gd name="T23" fmla="*/ 2 h 363"/>
              <a:gd name="T24" fmla="*/ 626 w 967"/>
              <a:gd name="T25" fmla="*/ 8 h 363"/>
              <a:gd name="T26" fmla="*/ 693 w 967"/>
              <a:gd name="T27" fmla="*/ 18 h 363"/>
              <a:gd name="T28" fmla="*/ 754 w 967"/>
              <a:gd name="T29" fmla="*/ 31 h 363"/>
              <a:gd name="T30" fmla="*/ 809 w 967"/>
              <a:gd name="T31" fmla="*/ 47 h 363"/>
              <a:gd name="T32" fmla="*/ 856 w 967"/>
              <a:gd name="T33" fmla="*/ 67 h 363"/>
              <a:gd name="T34" fmla="*/ 896 w 967"/>
              <a:gd name="T35" fmla="*/ 88 h 363"/>
              <a:gd name="T36" fmla="*/ 929 w 967"/>
              <a:gd name="T37" fmla="*/ 111 h 363"/>
              <a:gd name="T38" fmla="*/ 952 w 967"/>
              <a:gd name="T39" fmla="*/ 136 h 363"/>
              <a:gd name="T40" fmla="*/ 965 w 967"/>
              <a:gd name="T41" fmla="*/ 163 h 363"/>
              <a:gd name="T42" fmla="*/ 967 w 967"/>
              <a:gd name="T43" fmla="*/ 181 h 363"/>
              <a:gd name="T44" fmla="*/ 961 w 967"/>
              <a:gd name="T45" fmla="*/ 209 h 363"/>
              <a:gd name="T46" fmla="*/ 944 w 967"/>
              <a:gd name="T47" fmla="*/ 234 h 363"/>
              <a:gd name="T48" fmla="*/ 919 w 967"/>
              <a:gd name="T49" fmla="*/ 259 h 363"/>
              <a:gd name="T50" fmla="*/ 883 w 967"/>
              <a:gd name="T51" fmla="*/ 282 h 363"/>
              <a:gd name="T52" fmla="*/ 841 w 967"/>
              <a:gd name="T53" fmla="*/ 304 h 363"/>
              <a:gd name="T54" fmla="*/ 790 w 967"/>
              <a:gd name="T55" fmla="*/ 322 h 363"/>
              <a:gd name="T56" fmla="*/ 735 w 967"/>
              <a:gd name="T57" fmla="*/ 336 h 363"/>
              <a:gd name="T58" fmla="*/ 672 w 967"/>
              <a:gd name="T59" fmla="*/ 348 h 363"/>
              <a:gd name="T60" fmla="*/ 603 w 967"/>
              <a:gd name="T61" fmla="*/ 357 h 363"/>
              <a:gd name="T62" fmla="*/ 533 w 967"/>
              <a:gd name="T63" fmla="*/ 361 h 363"/>
              <a:gd name="T64" fmla="*/ 459 w 967"/>
              <a:gd name="T65" fmla="*/ 363 h 363"/>
              <a:gd name="T66" fmla="*/ 386 w 967"/>
              <a:gd name="T67" fmla="*/ 359 h 363"/>
              <a:gd name="T68" fmla="*/ 316 w 967"/>
              <a:gd name="T69" fmla="*/ 352 h 363"/>
              <a:gd name="T70" fmla="*/ 253 w 967"/>
              <a:gd name="T71" fmla="*/ 341 h 363"/>
              <a:gd name="T72" fmla="*/ 194 w 967"/>
              <a:gd name="T73" fmla="*/ 327 h 363"/>
              <a:gd name="T74" fmla="*/ 141 w 967"/>
              <a:gd name="T75" fmla="*/ 309 h 363"/>
              <a:gd name="T76" fmla="*/ 95 w 967"/>
              <a:gd name="T77" fmla="*/ 290 h 363"/>
              <a:gd name="T78" fmla="*/ 57 w 967"/>
              <a:gd name="T79" fmla="*/ 268 h 363"/>
              <a:gd name="T80" fmla="*/ 28 w 967"/>
              <a:gd name="T81" fmla="*/ 243 h 363"/>
              <a:gd name="T82" fmla="*/ 9 w 967"/>
              <a:gd name="T83" fmla="*/ 218 h 363"/>
              <a:gd name="T84" fmla="*/ 0 w 967"/>
              <a:gd name="T85" fmla="*/ 190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67" h="363">
                <a:moveTo>
                  <a:pt x="0" y="181"/>
                </a:moveTo>
                <a:lnTo>
                  <a:pt x="0" y="172"/>
                </a:lnTo>
                <a:lnTo>
                  <a:pt x="2" y="163"/>
                </a:lnTo>
                <a:lnTo>
                  <a:pt x="5" y="154"/>
                </a:lnTo>
                <a:lnTo>
                  <a:pt x="9" y="145"/>
                </a:lnTo>
                <a:lnTo>
                  <a:pt x="15" y="136"/>
                </a:lnTo>
                <a:lnTo>
                  <a:pt x="21" y="127"/>
                </a:lnTo>
                <a:lnTo>
                  <a:pt x="28" y="118"/>
                </a:lnTo>
                <a:lnTo>
                  <a:pt x="38" y="111"/>
                </a:lnTo>
                <a:lnTo>
                  <a:pt x="47" y="102"/>
                </a:lnTo>
                <a:lnTo>
                  <a:pt x="59" y="95"/>
                </a:lnTo>
                <a:lnTo>
                  <a:pt x="70" y="88"/>
                </a:lnTo>
                <a:lnTo>
                  <a:pt x="82" y="79"/>
                </a:lnTo>
                <a:lnTo>
                  <a:pt x="95" y="72"/>
                </a:lnTo>
                <a:lnTo>
                  <a:pt x="110" y="67"/>
                </a:lnTo>
                <a:lnTo>
                  <a:pt x="125" y="59"/>
                </a:lnTo>
                <a:lnTo>
                  <a:pt x="141" y="52"/>
                </a:lnTo>
                <a:lnTo>
                  <a:pt x="158" y="47"/>
                </a:lnTo>
                <a:lnTo>
                  <a:pt x="175" y="42"/>
                </a:lnTo>
                <a:lnTo>
                  <a:pt x="194" y="36"/>
                </a:lnTo>
                <a:lnTo>
                  <a:pt x="213" y="31"/>
                </a:lnTo>
                <a:lnTo>
                  <a:pt x="232" y="25"/>
                </a:lnTo>
                <a:lnTo>
                  <a:pt x="253" y="22"/>
                </a:lnTo>
                <a:lnTo>
                  <a:pt x="274" y="18"/>
                </a:lnTo>
                <a:lnTo>
                  <a:pt x="295" y="15"/>
                </a:lnTo>
                <a:lnTo>
                  <a:pt x="316" y="11"/>
                </a:lnTo>
                <a:lnTo>
                  <a:pt x="339" y="8"/>
                </a:lnTo>
                <a:lnTo>
                  <a:pt x="361" y="6"/>
                </a:lnTo>
                <a:lnTo>
                  <a:pt x="386" y="4"/>
                </a:lnTo>
                <a:lnTo>
                  <a:pt x="409" y="2"/>
                </a:lnTo>
                <a:lnTo>
                  <a:pt x="434" y="0"/>
                </a:lnTo>
                <a:lnTo>
                  <a:pt x="459" y="0"/>
                </a:lnTo>
                <a:lnTo>
                  <a:pt x="483" y="0"/>
                </a:lnTo>
                <a:lnTo>
                  <a:pt x="508" y="0"/>
                </a:lnTo>
                <a:lnTo>
                  <a:pt x="533" y="0"/>
                </a:lnTo>
                <a:lnTo>
                  <a:pt x="558" y="2"/>
                </a:lnTo>
                <a:lnTo>
                  <a:pt x="580" y="4"/>
                </a:lnTo>
                <a:lnTo>
                  <a:pt x="603" y="6"/>
                </a:lnTo>
                <a:lnTo>
                  <a:pt x="626" y="8"/>
                </a:lnTo>
                <a:lnTo>
                  <a:pt x="649" y="11"/>
                </a:lnTo>
                <a:lnTo>
                  <a:pt x="672" y="15"/>
                </a:lnTo>
                <a:lnTo>
                  <a:pt x="693" y="18"/>
                </a:lnTo>
                <a:lnTo>
                  <a:pt x="714" y="22"/>
                </a:lnTo>
                <a:lnTo>
                  <a:pt x="735" y="25"/>
                </a:lnTo>
                <a:lnTo>
                  <a:pt x="754" y="31"/>
                </a:lnTo>
                <a:lnTo>
                  <a:pt x="773" y="36"/>
                </a:lnTo>
                <a:lnTo>
                  <a:pt x="790" y="42"/>
                </a:lnTo>
                <a:lnTo>
                  <a:pt x="809" y="47"/>
                </a:lnTo>
                <a:lnTo>
                  <a:pt x="824" y="52"/>
                </a:lnTo>
                <a:lnTo>
                  <a:pt x="841" y="59"/>
                </a:lnTo>
                <a:lnTo>
                  <a:pt x="856" y="67"/>
                </a:lnTo>
                <a:lnTo>
                  <a:pt x="870" y="72"/>
                </a:lnTo>
                <a:lnTo>
                  <a:pt x="883" y="79"/>
                </a:lnTo>
                <a:lnTo>
                  <a:pt x="896" y="88"/>
                </a:lnTo>
                <a:lnTo>
                  <a:pt x="908" y="95"/>
                </a:lnTo>
                <a:lnTo>
                  <a:pt x="919" y="102"/>
                </a:lnTo>
                <a:lnTo>
                  <a:pt x="929" y="111"/>
                </a:lnTo>
                <a:lnTo>
                  <a:pt x="936" y="118"/>
                </a:lnTo>
                <a:lnTo>
                  <a:pt x="944" y="127"/>
                </a:lnTo>
                <a:lnTo>
                  <a:pt x="952" y="136"/>
                </a:lnTo>
                <a:lnTo>
                  <a:pt x="957" y="145"/>
                </a:lnTo>
                <a:lnTo>
                  <a:pt x="961" y="154"/>
                </a:lnTo>
                <a:lnTo>
                  <a:pt x="965" y="163"/>
                </a:lnTo>
                <a:lnTo>
                  <a:pt x="967" y="172"/>
                </a:lnTo>
                <a:lnTo>
                  <a:pt x="967" y="181"/>
                </a:lnTo>
                <a:lnTo>
                  <a:pt x="967" y="181"/>
                </a:lnTo>
                <a:lnTo>
                  <a:pt x="967" y="190"/>
                </a:lnTo>
                <a:lnTo>
                  <a:pt x="965" y="200"/>
                </a:lnTo>
                <a:lnTo>
                  <a:pt x="961" y="209"/>
                </a:lnTo>
                <a:lnTo>
                  <a:pt x="957" y="218"/>
                </a:lnTo>
                <a:lnTo>
                  <a:pt x="952" y="227"/>
                </a:lnTo>
                <a:lnTo>
                  <a:pt x="944" y="234"/>
                </a:lnTo>
                <a:lnTo>
                  <a:pt x="936" y="243"/>
                </a:lnTo>
                <a:lnTo>
                  <a:pt x="929" y="252"/>
                </a:lnTo>
                <a:lnTo>
                  <a:pt x="919" y="259"/>
                </a:lnTo>
                <a:lnTo>
                  <a:pt x="908" y="268"/>
                </a:lnTo>
                <a:lnTo>
                  <a:pt x="896" y="275"/>
                </a:lnTo>
                <a:lnTo>
                  <a:pt x="883" y="282"/>
                </a:lnTo>
                <a:lnTo>
                  <a:pt x="870" y="290"/>
                </a:lnTo>
                <a:lnTo>
                  <a:pt x="856" y="297"/>
                </a:lnTo>
                <a:lnTo>
                  <a:pt x="841" y="304"/>
                </a:lnTo>
                <a:lnTo>
                  <a:pt x="824" y="309"/>
                </a:lnTo>
                <a:lnTo>
                  <a:pt x="809" y="315"/>
                </a:lnTo>
                <a:lnTo>
                  <a:pt x="790" y="322"/>
                </a:lnTo>
                <a:lnTo>
                  <a:pt x="773" y="327"/>
                </a:lnTo>
                <a:lnTo>
                  <a:pt x="754" y="331"/>
                </a:lnTo>
                <a:lnTo>
                  <a:pt x="735" y="336"/>
                </a:lnTo>
                <a:lnTo>
                  <a:pt x="714" y="341"/>
                </a:lnTo>
                <a:lnTo>
                  <a:pt x="693" y="345"/>
                </a:lnTo>
                <a:lnTo>
                  <a:pt x="672" y="348"/>
                </a:lnTo>
                <a:lnTo>
                  <a:pt x="649" y="352"/>
                </a:lnTo>
                <a:lnTo>
                  <a:pt x="626" y="354"/>
                </a:lnTo>
                <a:lnTo>
                  <a:pt x="603" y="357"/>
                </a:lnTo>
                <a:lnTo>
                  <a:pt x="580" y="359"/>
                </a:lnTo>
                <a:lnTo>
                  <a:pt x="558" y="361"/>
                </a:lnTo>
                <a:lnTo>
                  <a:pt x="533" y="361"/>
                </a:lnTo>
                <a:lnTo>
                  <a:pt x="508" y="363"/>
                </a:lnTo>
                <a:lnTo>
                  <a:pt x="483" y="363"/>
                </a:lnTo>
                <a:lnTo>
                  <a:pt x="459" y="363"/>
                </a:lnTo>
                <a:lnTo>
                  <a:pt x="434" y="361"/>
                </a:lnTo>
                <a:lnTo>
                  <a:pt x="409" y="361"/>
                </a:lnTo>
                <a:lnTo>
                  <a:pt x="386" y="359"/>
                </a:lnTo>
                <a:lnTo>
                  <a:pt x="361" y="357"/>
                </a:lnTo>
                <a:lnTo>
                  <a:pt x="339" y="354"/>
                </a:lnTo>
                <a:lnTo>
                  <a:pt x="316" y="352"/>
                </a:lnTo>
                <a:lnTo>
                  <a:pt x="295" y="348"/>
                </a:lnTo>
                <a:lnTo>
                  <a:pt x="274" y="345"/>
                </a:lnTo>
                <a:lnTo>
                  <a:pt x="253" y="341"/>
                </a:lnTo>
                <a:lnTo>
                  <a:pt x="232" y="336"/>
                </a:lnTo>
                <a:lnTo>
                  <a:pt x="213" y="331"/>
                </a:lnTo>
                <a:lnTo>
                  <a:pt x="194" y="327"/>
                </a:lnTo>
                <a:lnTo>
                  <a:pt x="175" y="322"/>
                </a:lnTo>
                <a:lnTo>
                  <a:pt x="158" y="315"/>
                </a:lnTo>
                <a:lnTo>
                  <a:pt x="141" y="309"/>
                </a:lnTo>
                <a:lnTo>
                  <a:pt x="125" y="304"/>
                </a:lnTo>
                <a:lnTo>
                  <a:pt x="110" y="297"/>
                </a:lnTo>
                <a:lnTo>
                  <a:pt x="95" y="290"/>
                </a:lnTo>
                <a:lnTo>
                  <a:pt x="82" y="282"/>
                </a:lnTo>
                <a:lnTo>
                  <a:pt x="70" y="275"/>
                </a:lnTo>
                <a:lnTo>
                  <a:pt x="57" y="268"/>
                </a:lnTo>
                <a:lnTo>
                  <a:pt x="47" y="259"/>
                </a:lnTo>
                <a:lnTo>
                  <a:pt x="38" y="252"/>
                </a:lnTo>
                <a:lnTo>
                  <a:pt x="28" y="243"/>
                </a:lnTo>
                <a:lnTo>
                  <a:pt x="21" y="234"/>
                </a:lnTo>
                <a:lnTo>
                  <a:pt x="15" y="227"/>
                </a:lnTo>
                <a:lnTo>
                  <a:pt x="9" y="218"/>
                </a:lnTo>
                <a:lnTo>
                  <a:pt x="5" y="209"/>
                </a:lnTo>
                <a:lnTo>
                  <a:pt x="2" y="200"/>
                </a:lnTo>
                <a:lnTo>
                  <a:pt x="0" y="190"/>
                </a:lnTo>
                <a:lnTo>
                  <a:pt x="0" y="181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Rectangle 86"/>
          <p:cNvSpPr>
            <a:spLocks noChangeArrowheads="1"/>
          </p:cNvSpPr>
          <p:nvPr/>
        </p:nvSpPr>
        <p:spPr bwMode="auto">
          <a:xfrm>
            <a:off x="1561188" y="1296475"/>
            <a:ext cx="3222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Arial" charset="0"/>
              </a:rPr>
              <a:t>num</a:t>
            </a:r>
            <a:endParaRPr lang="en-US" altLang="en-US"/>
          </a:p>
        </p:txBody>
      </p:sp>
      <p:sp>
        <p:nvSpPr>
          <p:cNvPr id="83" name="Freeform 87"/>
          <p:cNvSpPr>
            <a:spLocks/>
          </p:cNvSpPr>
          <p:nvPr/>
        </p:nvSpPr>
        <p:spPr bwMode="auto">
          <a:xfrm>
            <a:off x="2304138" y="1253614"/>
            <a:ext cx="766763" cy="287337"/>
          </a:xfrm>
          <a:custGeom>
            <a:avLst/>
            <a:gdLst>
              <a:gd name="T0" fmla="*/ 1 w 967"/>
              <a:gd name="T1" fmla="*/ 163 h 363"/>
              <a:gd name="T2" fmla="*/ 15 w 967"/>
              <a:gd name="T3" fmla="*/ 136 h 363"/>
              <a:gd name="T4" fmla="*/ 38 w 967"/>
              <a:gd name="T5" fmla="*/ 111 h 363"/>
              <a:gd name="T6" fmla="*/ 70 w 967"/>
              <a:gd name="T7" fmla="*/ 88 h 363"/>
              <a:gd name="T8" fmla="*/ 110 w 967"/>
              <a:gd name="T9" fmla="*/ 67 h 363"/>
              <a:gd name="T10" fmla="*/ 158 w 967"/>
              <a:gd name="T11" fmla="*/ 47 h 363"/>
              <a:gd name="T12" fmla="*/ 213 w 967"/>
              <a:gd name="T13" fmla="*/ 31 h 363"/>
              <a:gd name="T14" fmla="*/ 274 w 967"/>
              <a:gd name="T15" fmla="*/ 18 h 363"/>
              <a:gd name="T16" fmla="*/ 338 w 967"/>
              <a:gd name="T17" fmla="*/ 8 h 363"/>
              <a:gd name="T18" fmla="*/ 409 w 967"/>
              <a:gd name="T19" fmla="*/ 2 h 363"/>
              <a:gd name="T20" fmla="*/ 483 w 967"/>
              <a:gd name="T21" fmla="*/ 0 h 363"/>
              <a:gd name="T22" fmla="*/ 557 w 967"/>
              <a:gd name="T23" fmla="*/ 2 h 363"/>
              <a:gd name="T24" fmla="*/ 626 w 967"/>
              <a:gd name="T25" fmla="*/ 8 h 363"/>
              <a:gd name="T26" fmla="*/ 692 w 967"/>
              <a:gd name="T27" fmla="*/ 18 h 363"/>
              <a:gd name="T28" fmla="*/ 753 w 967"/>
              <a:gd name="T29" fmla="*/ 31 h 363"/>
              <a:gd name="T30" fmla="*/ 809 w 967"/>
              <a:gd name="T31" fmla="*/ 47 h 363"/>
              <a:gd name="T32" fmla="*/ 856 w 967"/>
              <a:gd name="T33" fmla="*/ 67 h 363"/>
              <a:gd name="T34" fmla="*/ 896 w 967"/>
              <a:gd name="T35" fmla="*/ 88 h 363"/>
              <a:gd name="T36" fmla="*/ 929 w 967"/>
              <a:gd name="T37" fmla="*/ 111 h 363"/>
              <a:gd name="T38" fmla="*/ 951 w 967"/>
              <a:gd name="T39" fmla="*/ 136 h 363"/>
              <a:gd name="T40" fmla="*/ 965 w 967"/>
              <a:gd name="T41" fmla="*/ 163 h 363"/>
              <a:gd name="T42" fmla="*/ 967 w 967"/>
              <a:gd name="T43" fmla="*/ 181 h 363"/>
              <a:gd name="T44" fmla="*/ 961 w 967"/>
              <a:gd name="T45" fmla="*/ 209 h 363"/>
              <a:gd name="T46" fmla="*/ 944 w 967"/>
              <a:gd name="T47" fmla="*/ 234 h 363"/>
              <a:gd name="T48" fmla="*/ 919 w 967"/>
              <a:gd name="T49" fmla="*/ 259 h 363"/>
              <a:gd name="T50" fmla="*/ 883 w 967"/>
              <a:gd name="T51" fmla="*/ 282 h 363"/>
              <a:gd name="T52" fmla="*/ 841 w 967"/>
              <a:gd name="T53" fmla="*/ 304 h 363"/>
              <a:gd name="T54" fmla="*/ 790 w 967"/>
              <a:gd name="T55" fmla="*/ 322 h 363"/>
              <a:gd name="T56" fmla="*/ 734 w 967"/>
              <a:gd name="T57" fmla="*/ 336 h 363"/>
              <a:gd name="T58" fmla="*/ 672 w 967"/>
              <a:gd name="T59" fmla="*/ 348 h 363"/>
              <a:gd name="T60" fmla="*/ 603 w 967"/>
              <a:gd name="T61" fmla="*/ 357 h 363"/>
              <a:gd name="T62" fmla="*/ 533 w 967"/>
              <a:gd name="T63" fmla="*/ 361 h 363"/>
              <a:gd name="T64" fmla="*/ 458 w 967"/>
              <a:gd name="T65" fmla="*/ 363 h 363"/>
              <a:gd name="T66" fmla="*/ 386 w 967"/>
              <a:gd name="T67" fmla="*/ 359 h 363"/>
              <a:gd name="T68" fmla="*/ 316 w 967"/>
              <a:gd name="T69" fmla="*/ 352 h 363"/>
              <a:gd name="T70" fmla="*/ 253 w 967"/>
              <a:gd name="T71" fmla="*/ 341 h 363"/>
              <a:gd name="T72" fmla="*/ 194 w 967"/>
              <a:gd name="T73" fmla="*/ 327 h 363"/>
              <a:gd name="T74" fmla="*/ 140 w 967"/>
              <a:gd name="T75" fmla="*/ 309 h 363"/>
              <a:gd name="T76" fmla="*/ 95 w 967"/>
              <a:gd name="T77" fmla="*/ 290 h 363"/>
              <a:gd name="T78" fmla="*/ 57 w 967"/>
              <a:gd name="T79" fmla="*/ 268 h 363"/>
              <a:gd name="T80" fmla="*/ 28 w 967"/>
              <a:gd name="T81" fmla="*/ 243 h 363"/>
              <a:gd name="T82" fmla="*/ 9 w 967"/>
              <a:gd name="T83" fmla="*/ 218 h 363"/>
              <a:gd name="T84" fmla="*/ 0 w 967"/>
              <a:gd name="T85" fmla="*/ 190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67" h="363">
                <a:moveTo>
                  <a:pt x="0" y="181"/>
                </a:moveTo>
                <a:lnTo>
                  <a:pt x="0" y="172"/>
                </a:lnTo>
                <a:lnTo>
                  <a:pt x="1" y="163"/>
                </a:lnTo>
                <a:lnTo>
                  <a:pt x="5" y="154"/>
                </a:lnTo>
                <a:lnTo>
                  <a:pt x="9" y="145"/>
                </a:lnTo>
                <a:lnTo>
                  <a:pt x="15" y="136"/>
                </a:lnTo>
                <a:lnTo>
                  <a:pt x="20" y="127"/>
                </a:lnTo>
                <a:lnTo>
                  <a:pt x="28" y="118"/>
                </a:lnTo>
                <a:lnTo>
                  <a:pt x="38" y="111"/>
                </a:lnTo>
                <a:lnTo>
                  <a:pt x="47" y="102"/>
                </a:lnTo>
                <a:lnTo>
                  <a:pt x="59" y="95"/>
                </a:lnTo>
                <a:lnTo>
                  <a:pt x="70" y="88"/>
                </a:lnTo>
                <a:lnTo>
                  <a:pt x="81" y="79"/>
                </a:lnTo>
                <a:lnTo>
                  <a:pt x="95" y="72"/>
                </a:lnTo>
                <a:lnTo>
                  <a:pt x="110" y="67"/>
                </a:lnTo>
                <a:lnTo>
                  <a:pt x="125" y="59"/>
                </a:lnTo>
                <a:lnTo>
                  <a:pt x="140" y="52"/>
                </a:lnTo>
                <a:lnTo>
                  <a:pt x="158" y="47"/>
                </a:lnTo>
                <a:lnTo>
                  <a:pt x="175" y="42"/>
                </a:lnTo>
                <a:lnTo>
                  <a:pt x="194" y="36"/>
                </a:lnTo>
                <a:lnTo>
                  <a:pt x="213" y="31"/>
                </a:lnTo>
                <a:lnTo>
                  <a:pt x="232" y="25"/>
                </a:lnTo>
                <a:lnTo>
                  <a:pt x="253" y="22"/>
                </a:lnTo>
                <a:lnTo>
                  <a:pt x="274" y="18"/>
                </a:lnTo>
                <a:lnTo>
                  <a:pt x="295" y="15"/>
                </a:lnTo>
                <a:lnTo>
                  <a:pt x="316" y="11"/>
                </a:lnTo>
                <a:lnTo>
                  <a:pt x="338" y="8"/>
                </a:lnTo>
                <a:lnTo>
                  <a:pt x="361" y="6"/>
                </a:lnTo>
                <a:lnTo>
                  <a:pt x="386" y="4"/>
                </a:lnTo>
                <a:lnTo>
                  <a:pt x="409" y="2"/>
                </a:lnTo>
                <a:lnTo>
                  <a:pt x="434" y="0"/>
                </a:lnTo>
                <a:lnTo>
                  <a:pt x="458" y="0"/>
                </a:lnTo>
                <a:lnTo>
                  <a:pt x="483" y="0"/>
                </a:lnTo>
                <a:lnTo>
                  <a:pt x="508" y="0"/>
                </a:lnTo>
                <a:lnTo>
                  <a:pt x="533" y="0"/>
                </a:lnTo>
                <a:lnTo>
                  <a:pt x="557" y="2"/>
                </a:lnTo>
                <a:lnTo>
                  <a:pt x="580" y="4"/>
                </a:lnTo>
                <a:lnTo>
                  <a:pt x="603" y="6"/>
                </a:lnTo>
                <a:lnTo>
                  <a:pt x="626" y="8"/>
                </a:lnTo>
                <a:lnTo>
                  <a:pt x="649" y="11"/>
                </a:lnTo>
                <a:lnTo>
                  <a:pt x="672" y="15"/>
                </a:lnTo>
                <a:lnTo>
                  <a:pt x="692" y="18"/>
                </a:lnTo>
                <a:lnTo>
                  <a:pt x="713" y="22"/>
                </a:lnTo>
                <a:lnTo>
                  <a:pt x="734" y="25"/>
                </a:lnTo>
                <a:lnTo>
                  <a:pt x="753" y="31"/>
                </a:lnTo>
                <a:lnTo>
                  <a:pt x="772" y="36"/>
                </a:lnTo>
                <a:lnTo>
                  <a:pt x="790" y="42"/>
                </a:lnTo>
                <a:lnTo>
                  <a:pt x="809" y="47"/>
                </a:lnTo>
                <a:lnTo>
                  <a:pt x="824" y="52"/>
                </a:lnTo>
                <a:lnTo>
                  <a:pt x="841" y="59"/>
                </a:lnTo>
                <a:lnTo>
                  <a:pt x="856" y="67"/>
                </a:lnTo>
                <a:lnTo>
                  <a:pt x="869" y="72"/>
                </a:lnTo>
                <a:lnTo>
                  <a:pt x="883" y="79"/>
                </a:lnTo>
                <a:lnTo>
                  <a:pt x="896" y="88"/>
                </a:lnTo>
                <a:lnTo>
                  <a:pt x="908" y="95"/>
                </a:lnTo>
                <a:lnTo>
                  <a:pt x="919" y="102"/>
                </a:lnTo>
                <a:lnTo>
                  <a:pt x="929" y="111"/>
                </a:lnTo>
                <a:lnTo>
                  <a:pt x="936" y="118"/>
                </a:lnTo>
                <a:lnTo>
                  <a:pt x="944" y="127"/>
                </a:lnTo>
                <a:lnTo>
                  <a:pt x="951" y="136"/>
                </a:lnTo>
                <a:lnTo>
                  <a:pt x="957" y="145"/>
                </a:lnTo>
                <a:lnTo>
                  <a:pt x="961" y="154"/>
                </a:lnTo>
                <a:lnTo>
                  <a:pt x="965" y="163"/>
                </a:lnTo>
                <a:lnTo>
                  <a:pt x="967" y="172"/>
                </a:lnTo>
                <a:lnTo>
                  <a:pt x="967" y="181"/>
                </a:lnTo>
                <a:lnTo>
                  <a:pt x="967" y="181"/>
                </a:lnTo>
                <a:lnTo>
                  <a:pt x="967" y="190"/>
                </a:lnTo>
                <a:lnTo>
                  <a:pt x="965" y="200"/>
                </a:lnTo>
                <a:lnTo>
                  <a:pt x="961" y="209"/>
                </a:lnTo>
                <a:lnTo>
                  <a:pt x="957" y="218"/>
                </a:lnTo>
                <a:lnTo>
                  <a:pt x="951" y="227"/>
                </a:lnTo>
                <a:lnTo>
                  <a:pt x="944" y="234"/>
                </a:lnTo>
                <a:lnTo>
                  <a:pt x="936" y="243"/>
                </a:lnTo>
                <a:lnTo>
                  <a:pt x="929" y="252"/>
                </a:lnTo>
                <a:lnTo>
                  <a:pt x="919" y="259"/>
                </a:lnTo>
                <a:lnTo>
                  <a:pt x="908" y="268"/>
                </a:lnTo>
                <a:lnTo>
                  <a:pt x="896" y="275"/>
                </a:lnTo>
                <a:lnTo>
                  <a:pt x="883" y="282"/>
                </a:lnTo>
                <a:lnTo>
                  <a:pt x="869" y="290"/>
                </a:lnTo>
                <a:lnTo>
                  <a:pt x="856" y="297"/>
                </a:lnTo>
                <a:lnTo>
                  <a:pt x="841" y="304"/>
                </a:lnTo>
                <a:lnTo>
                  <a:pt x="824" y="309"/>
                </a:lnTo>
                <a:lnTo>
                  <a:pt x="809" y="315"/>
                </a:lnTo>
                <a:lnTo>
                  <a:pt x="790" y="322"/>
                </a:lnTo>
                <a:lnTo>
                  <a:pt x="772" y="327"/>
                </a:lnTo>
                <a:lnTo>
                  <a:pt x="753" y="331"/>
                </a:lnTo>
                <a:lnTo>
                  <a:pt x="734" y="336"/>
                </a:lnTo>
                <a:lnTo>
                  <a:pt x="713" y="341"/>
                </a:lnTo>
                <a:lnTo>
                  <a:pt x="692" y="345"/>
                </a:lnTo>
                <a:lnTo>
                  <a:pt x="672" y="348"/>
                </a:lnTo>
                <a:lnTo>
                  <a:pt x="649" y="352"/>
                </a:lnTo>
                <a:lnTo>
                  <a:pt x="626" y="354"/>
                </a:lnTo>
                <a:lnTo>
                  <a:pt x="603" y="357"/>
                </a:lnTo>
                <a:lnTo>
                  <a:pt x="580" y="359"/>
                </a:lnTo>
                <a:lnTo>
                  <a:pt x="557" y="361"/>
                </a:lnTo>
                <a:lnTo>
                  <a:pt x="533" y="361"/>
                </a:lnTo>
                <a:lnTo>
                  <a:pt x="508" y="363"/>
                </a:lnTo>
                <a:lnTo>
                  <a:pt x="483" y="363"/>
                </a:lnTo>
                <a:lnTo>
                  <a:pt x="458" y="363"/>
                </a:lnTo>
                <a:lnTo>
                  <a:pt x="434" y="361"/>
                </a:lnTo>
                <a:lnTo>
                  <a:pt x="409" y="361"/>
                </a:lnTo>
                <a:lnTo>
                  <a:pt x="386" y="359"/>
                </a:lnTo>
                <a:lnTo>
                  <a:pt x="361" y="357"/>
                </a:lnTo>
                <a:lnTo>
                  <a:pt x="338" y="354"/>
                </a:lnTo>
                <a:lnTo>
                  <a:pt x="316" y="352"/>
                </a:lnTo>
                <a:lnTo>
                  <a:pt x="295" y="348"/>
                </a:lnTo>
                <a:lnTo>
                  <a:pt x="274" y="345"/>
                </a:lnTo>
                <a:lnTo>
                  <a:pt x="253" y="341"/>
                </a:lnTo>
                <a:lnTo>
                  <a:pt x="232" y="336"/>
                </a:lnTo>
                <a:lnTo>
                  <a:pt x="213" y="331"/>
                </a:lnTo>
                <a:lnTo>
                  <a:pt x="194" y="327"/>
                </a:lnTo>
                <a:lnTo>
                  <a:pt x="175" y="322"/>
                </a:lnTo>
                <a:lnTo>
                  <a:pt x="158" y="315"/>
                </a:lnTo>
                <a:lnTo>
                  <a:pt x="140" y="309"/>
                </a:lnTo>
                <a:lnTo>
                  <a:pt x="125" y="304"/>
                </a:lnTo>
                <a:lnTo>
                  <a:pt x="110" y="297"/>
                </a:lnTo>
                <a:lnTo>
                  <a:pt x="95" y="290"/>
                </a:lnTo>
                <a:lnTo>
                  <a:pt x="81" y="282"/>
                </a:lnTo>
                <a:lnTo>
                  <a:pt x="70" y="275"/>
                </a:lnTo>
                <a:lnTo>
                  <a:pt x="57" y="268"/>
                </a:lnTo>
                <a:lnTo>
                  <a:pt x="47" y="259"/>
                </a:lnTo>
                <a:lnTo>
                  <a:pt x="38" y="252"/>
                </a:lnTo>
                <a:lnTo>
                  <a:pt x="28" y="243"/>
                </a:lnTo>
                <a:lnTo>
                  <a:pt x="20" y="234"/>
                </a:lnTo>
                <a:lnTo>
                  <a:pt x="15" y="227"/>
                </a:lnTo>
                <a:lnTo>
                  <a:pt x="9" y="218"/>
                </a:lnTo>
                <a:lnTo>
                  <a:pt x="5" y="209"/>
                </a:lnTo>
                <a:lnTo>
                  <a:pt x="1" y="200"/>
                </a:lnTo>
                <a:lnTo>
                  <a:pt x="0" y="190"/>
                </a:lnTo>
                <a:lnTo>
                  <a:pt x="0" y="181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4" name="Freeform 88"/>
          <p:cNvSpPr>
            <a:spLocks/>
          </p:cNvSpPr>
          <p:nvPr/>
        </p:nvSpPr>
        <p:spPr bwMode="auto">
          <a:xfrm>
            <a:off x="2304138" y="1253614"/>
            <a:ext cx="766763" cy="287337"/>
          </a:xfrm>
          <a:custGeom>
            <a:avLst/>
            <a:gdLst>
              <a:gd name="T0" fmla="*/ 1 w 967"/>
              <a:gd name="T1" fmla="*/ 163 h 363"/>
              <a:gd name="T2" fmla="*/ 15 w 967"/>
              <a:gd name="T3" fmla="*/ 136 h 363"/>
              <a:gd name="T4" fmla="*/ 38 w 967"/>
              <a:gd name="T5" fmla="*/ 111 h 363"/>
              <a:gd name="T6" fmla="*/ 70 w 967"/>
              <a:gd name="T7" fmla="*/ 88 h 363"/>
              <a:gd name="T8" fmla="*/ 110 w 967"/>
              <a:gd name="T9" fmla="*/ 67 h 363"/>
              <a:gd name="T10" fmla="*/ 158 w 967"/>
              <a:gd name="T11" fmla="*/ 47 h 363"/>
              <a:gd name="T12" fmla="*/ 213 w 967"/>
              <a:gd name="T13" fmla="*/ 31 h 363"/>
              <a:gd name="T14" fmla="*/ 274 w 967"/>
              <a:gd name="T15" fmla="*/ 18 h 363"/>
              <a:gd name="T16" fmla="*/ 338 w 967"/>
              <a:gd name="T17" fmla="*/ 8 h 363"/>
              <a:gd name="T18" fmla="*/ 409 w 967"/>
              <a:gd name="T19" fmla="*/ 2 h 363"/>
              <a:gd name="T20" fmla="*/ 483 w 967"/>
              <a:gd name="T21" fmla="*/ 0 h 363"/>
              <a:gd name="T22" fmla="*/ 557 w 967"/>
              <a:gd name="T23" fmla="*/ 2 h 363"/>
              <a:gd name="T24" fmla="*/ 626 w 967"/>
              <a:gd name="T25" fmla="*/ 8 h 363"/>
              <a:gd name="T26" fmla="*/ 692 w 967"/>
              <a:gd name="T27" fmla="*/ 18 h 363"/>
              <a:gd name="T28" fmla="*/ 753 w 967"/>
              <a:gd name="T29" fmla="*/ 31 h 363"/>
              <a:gd name="T30" fmla="*/ 809 w 967"/>
              <a:gd name="T31" fmla="*/ 47 h 363"/>
              <a:gd name="T32" fmla="*/ 856 w 967"/>
              <a:gd name="T33" fmla="*/ 67 h 363"/>
              <a:gd name="T34" fmla="*/ 896 w 967"/>
              <a:gd name="T35" fmla="*/ 88 h 363"/>
              <a:gd name="T36" fmla="*/ 929 w 967"/>
              <a:gd name="T37" fmla="*/ 111 h 363"/>
              <a:gd name="T38" fmla="*/ 951 w 967"/>
              <a:gd name="T39" fmla="*/ 136 h 363"/>
              <a:gd name="T40" fmla="*/ 965 w 967"/>
              <a:gd name="T41" fmla="*/ 163 h 363"/>
              <a:gd name="T42" fmla="*/ 967 w 967"/>
              <a:gd name="T43" fmla="*/ 181 h 363"/>
              <a:gd name="T44" fmla="*/ 961 w 967"/>
              <a:gd name="T45" fmla="*/ 209 h 363"/>
              <a:gd name="T46" fmla="*/ 944 w 967"/>
              <a:gd name="T47" fmla="*/ 234 h 363"/>
              <a:gd name="T48" fmla="*/ 919 w 967"/>
              <a:gd name="T49" fmla="*/ 259 h 363"/>
              <a:gd name="T50" fmla="*/ 883 w 967"/>
              <a:gd name="T51" fmla="*/ 282 h 363"/>
              <a:gd name="T52" fmla="*/ 841 w 967"/>
              <a:gd name="T53" fmla="*/ 304 h 363"/>
              <a:gd name="T54" fmla="*/ 790 w 967"/>
              <a:gd name="T55" fmla="*/ 322 h 363"/>
              <a:gd name="T56" fmla="*/ 734 w 967"/>
              <a:gd name="T57" fmla="*/ 336 h 363"/>
              <a:gd name="T58" fmla="*/ 672 w 967"/>
              <a:gd name="T59" fmla="*/ 348 h 363"/>
              <a:gd name="T60" fmla="*/ 603 w 967"/>
              <a:gd name="T61" fmla="*/ 357 h 363"/>
              <a:gd name="T62" fmla="*/ 533 w 967"/>
              <a:gd name="T63" fmla="*/ 361 h 363"/>
              <a:gd name="T64" fmla="*/ 458 w 967"/>
              <a:gd name="T65" fmla="*/ 363 h 363"/>
              <a:gd name="T66" fmla="*/ 386 w 967"/>
              <a:gd name="T67" fmla="*/ 359 h 363"/>
              <a:gd name="T68" fmla="*/ 316 w 967"/>
              <a:gd name="T69" fmla="*/ 352 h 363"/>
              <a:gd name="T70" fmla="*/ 253 w 967"/>
              <a:gd name="T71" fmla="*/ 341 h 363"/>
              <a:gd name="T72" fmla="*/ 194 w 967"/>
              <a:gd name="T73" fmla="*/ 327 h 363"/>
              <a:gd name="T74" fmla="*/ 140 w 967"/>
              <a:gd name="T75" fmla="*/ 309 h 363"/>
              <a:gd name="T76" fmla="*/ 95 w 967"/>
              <a:gd name="T77" fmla="*/ 290 h 363"/>
              <a:gd name="T78" fmla="*/ 57 w 967"/>
              <a:gd name="T79" fmla="*/ 268 h 363"/>
              <a:gd name="T80" fmla="*/ 28 w 967"/>
              <a:gd name="T81" fmla="*/ 243 h 363"/>
              <a:gd name="T82" fmla="*/ 9 w 967"/>
              <a:gd name="T83" fmla="*/ 218 h 363"/>
              <a:gd name="T84" fmla="*/ 0 w 967"/>
              <a:gd name="T85" fmla="*/ 190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67" h="363">
                <a:moveTo>
                  <a:pt x="0" y="181"/>
                </a:moveTo>
                <a:lnTo>
                  <a:pt x="0" y="172"/>
                </a:lnTo>
                <a:lnTo>
                  <a:pt x="1" y="163"/>
                </a:lnTo>
                <a:lnTo>
                  <a:pt x="5" y="154"/>
                </a:lnTo>
                <a:lnTo>
                  <a:pt x="9" y="145"/>
                </a:lnTo>
                <a:lnTo>
                  <a:pt x="15" y="136"/>
                </a:lnTo>
                <a:lnTo>
                  <a:pt x="20" y="127"/>
                </a:lnTo>
                <a:lnTo>
                  <a:pt x="28" y="118"/>
                </a:lnTo>
                <a:lnTo>
                  <a:pt x="38" y="111"/>
                </a:lnTo>
                <a:lnTo>
                  <a:pt x="47" y="102"/>
                </a:lnTo>
                <a:lnTo>
                  <a:pt x="59" y="95"/>
                </a:lnTo>
                <a:lnTo>
                  <a:pt x="70" y="88"/>
                </a:lnTo>
                <a:lnTo>
                  <a:pt x="81" y="79"/>
                </a:lnTo>
                <a:lnTo>
                  <a:pt x="95" y="72"/>
                </a:lnTo>
                <a:lnTo>
                  <a:pt x="110" y="67"/>
                </a:lnTo>
                <a:lnTo>
                  <a:pt x="125" y="59"/>
                </a:lnTo>
                <a:lnTo>
                  <a:pt x="140" y="52"/>
                </a:lnTo>
                <a:lnTo>
                  <a:pt x="158" y="47"/>
                </a:lnTo>
                <a:lnTo>
                  <a:pt x="175" y="42"/>
                </a:lnTo>
                <a:lnTo>
                  <a:pt x="194" y="36"/>
                </a:lnTo>
                <a:lnTo>
                  <a:pt x="213" y="31"/>
                </a:lnTo>
                <a:lnTo>
                  <a:pt x="232" y="25"/>
                </a:lnTo>
                <a:lnTo>
                  <a:pt x="253" y="22"/>
                </a:lnTo>
                <a:lnTo>
                  <a:pt x="274" y="18"/>
                </a:lnTo>
                <a:lnTo>
                  <a:pt x="295" y="15"/>
                </a:lnTo>
                <a:lnTo>
                  <a:pt x="316" y="11"/>
                </a:lnTo>
                <a:lnTo>
                  <a:pt x="338" y="8"/>
                </a:lnTo>
                <a:lnTo>
                  <a:pt x="361" y="6"/>
                </a:lnTo>
                <a:lnTo>
                  <a:pt x="386" y="4"/>
                </a:lnTo>
                <a:lnTo>
                  <a:pt x="409" y="2"/>
                </a:lnTo>
                <a:lnTo>
                  <a:pt x="434" y="0"/>
                </a:lnTo>
                <a:lnTo>
                  <a:pt x="458" y="0"/>
                </a:lnTo>
                <a:lnTo>
                  <a:pt x="483" y="0"/>
                </a:lnTo>
                <a:lnTo>
                  <a:pt x="508" y="0"/>
                </a:lnTo>
                <a:lnTo>
                  <a:pt x="533" y="0"/>
                </a:lnTo>
                <a:lnTo>
                  <a:pt x="557" y="2"/>
                </a:lnTo>
                <a:lnTo>
                  <a:pt x="580" y="4"/>
                </a:lnTo>
                <a:lnTo>
                  <a:pt x="603" y="6"/>
                </a:lnTo>
                <a:lnTo>
                  <a:pt x="626" y="8"/>
                </a:lnTo>
                <a:lnTo>
                  <a:pt x="649" y="11"/>
                </a:lnTo>
                <a:lnTo>
                  <a:pt x="672" y="15"/>
                </a:lnTo>
                <a:lnTo>
                  <a:pt x="692" y="18"/>
                </a:lnTo>
                <a:lnTo>
                  <a:pt x="713" y="22"/>
                </a:lnTo>
                <a:lnTo>
                  <a:pt x="734" y="25"/>
                </a:lnTo>
                <a:lnTo>
                  <a:pt x="753" y="31"/>
                </a:lnTo>
                <a:lnTo>
                  <a:pt x="772" y="36"/>
                </a:lnTo>
                <a:lnTo>
                  <a:pt x="790" y="42"/>
                </a:lnTo>
                <a:lnTo>
                  <a:pt x="809" y="47"/>
                </a:lnTo>
                <a:lnTo>
                  <a:pt x="824" y="52"/>
                </a:lnTo>
                <a:lnTo>
                  <a:pt x="841" y="59"/>
                </a:lnTo>
                <a:lnTo>
                  <a:pt x="856" y="67"/>
                </a:lnTo>
                <a:lnTo>
                  <a:pt x="869" y="72"/>
                </a:lnTo>
                <a:lnTo>
                  <a:pt x="883" y="79"/>
                </a:lnTo>
                <a:lnTo>
                  <a:pt x="896" y="88"/>
                </a:lnTo>
                <a:lnTo>
                  <a:pt x="908" y="95"/>
                </a:lnTo>
                <a:lnTo>
                  <a:pt x="919" y="102"/>
                </a:lnTo>
                <a:lnTo>
                  <a:pt x="929" y="111"/>
                </a:lnTo>
                <a:lnTo>
                  <a:pt x="936" y="118"/>
                </a:lnTo>
                <a:lnTo>
                  <a:pt x="944" y="127"/>
                </a:lnTo>
                <a:lnTo>
                  <a:pt x="951" y="136"/>
                </a:lnTo>
                <a:lnTo>
                  <a:pt x="957" y="145"/>
                </a:lnTo>
                <a:lnTo>
                  <a:pt x="961" y="154"/>
                </a:lnTo>
                <a:lnTo>
                  <a:pt x="965" y="163"/>
                </a:lnTo>
                <a:lnTo>
                  <a:pt x="967" y="172"/>
                </a:lnTo>
                <a:lnTo>
                  <a:pt x="967" y="181"/>
                </a:lnTo>
                <a:lnTo>
                  <a:pt x="967" y="181"/>
                </a:lnTo>
                <a:lnTo>
                  <a:pt x="967" y="190"/>
                </a:lnTo>
                <a:lnTo>
                  <a:pt x="965" y="200"/>
                </a:lnTo>
                <a:lnTo>
                  <a:pt x="961" y="209"/>
                </a:lnTo>
                <a:lnTo>
                  <a:pt x="957" y="218"/>
                </a:lnTo>
                <a:lnTo>
                  <a:pt x="951" y="227"/>
                </a:lnTo>
                <a:lnTo>
                  <a:pt x="944" y="234"/>
                </a:lnTo>
                <a:lnTo>
                  <a:pt x="936" y="243"/>
                </a:lnTo>
                <a:lnTo>
                  <a:pt x="929" y="252"/>
                </a:lnTo>
                <a:lnTo>
                  <a:pt x="919" y="259"/>
                </a:lnTo>
                <a:lnTo>
                  <a:pt x="908" y="268"/>
                </a:lnTo>
                <a:lnTo>
                  <a:pt x="896" y="275"/>
                </a:lnTo>
                <a:lnTo>
                  <a:pt x="883" y="282"/>
                </a:lnTo>
                <a:lnTo>
                  <a:pt x="869" y="290"/>
                </a:lnTo>
                <a:lnTo>
                  <a:pt x="856" y="297"/>
                </a:lnTo>
                <a:lnTo>
                  <a:pt x="841" y="304"/>
                </a:lnTo>
                <a:lnTo>
                  <a:pt x="824" y="309"/>
                </a:lnTo>
                <a:lnTo>
                  <a:pt x="809" y="315"/>
                </a:lnTo>
                <a:lnTo>
                  <a:pt x="790" y="322"/>
                </a:lnTo>
                <a:lnTo>
                  <a:pt x="772" y="327"/>
                </a:lnTo>
                <a:lnTo>
                  <a:pt x="753" y="331"/>
                </a:lnTo>
                <a:lnTo>
                  <a:pt x="734" y="336"/>
                </a:lnTo>
                <a:lnTo>
                  <a:pt x="713" y="341"/>
                </a:lnTo>
                <a:lnTo>
                  <a:pt x="692" y="345"/>
                </a:lnTo>
                <a:lnTo>
                  <a:pt x="672" y="348"/>
                </a:lnTo>
                <a:lnTo>
                  <a:pt x="649" y="352"/>
                </a:lnTo>
                <a:lnTo>
                  <a:pt x="626" y="354"/>
                </a:lnTo>
                <a:lnTo>
                  <a:pt x="603" y="357"/>
                </a:lnTo>
                <a:lnTo>
                  <a:pt x="580" y="359"/>
                </a:lnTo>
                <a:lnTo>
                  <a:pt x="557" y="361"/>
                </a:lnTo>
                <a:lnTo>
                  <a:pt x="533" y="361"/>
                </a:lnTo>
                <a:lnTo>
                  <a:pt x="508" y="363"/>
                </a:lnTo>
                <a:lnTo>
                  <a:pt x="483" y="363"/>
                </a:lnTo>
                <a:lnTo>
                  <a:pt x="458" y="363"/>
                </a:lnTo>
                <a:lnTo>
                  <a:pt x="434" y="361"/>
                </a:lnTo>
                <a:lnTo>
                  <a:pt x="409" y="361"/>
                </a:lnTo>
                <a:lnTo>
                  <a:pt x="386" y="359"/>
                </a:lnTo>
                <a:lnTo>
                  <a:pt x="361" y="357"/>
                </a:lnTo>
                <a:lnTo>
                  <a:pt x="338" y="354"/>
                </a:lnTo>
                <a:lnTo>
                  <a:pt x="316" y="352"/>
                </a:lnTo>
                <a:lnTo>
                  <a:pt x="295" y="348"/>
                </a:lnTo>
                <a:lnTo>
                  <a:pt x="274" y="345"/>
                </a:lnTo>
                <a:lnTo>
                  <a:pt x="253" y="341"/>
                </a:lnTo>
                <a:lnTo>
                  <a:pt x="232" y="336"/>
                </a:lnTo>
                <a:lnTo>
                  <a:pt x="213" y="331"/>
                </a:lnTo>
                <a:lnTo>
                  <a:pt x="194" y="327"/>
                </a:lnTo>
                <a:lnTo>
                  <a:pt x="175" y="322"/>
                </a:lnTo>
                <a:lnTo>
                  <a:pt x="158" y="315"/>
                </a:lnTo>
                <a:lnTo>
                  <a:pt x="140" y="309"/>
                </a:lnTo>
                <a:lnTo>
                  <a:pt x="125" y="304"/>
                </a:lnTo>
                <a:lnTo>
                  <a:pt x="110" y="297"/>
                </a:lnTo>
                <a:lnTo>
                  <a:pt x="95" y="290"/>
                </a:lnTo>
                <a:lnTo>
                  <a:pt x="81" y="282"/>
                </a:lnTo>
                <a:lnTo>
                  <a:pt x="70" y="275"/>
                </a:lnTo>
                <a:lnTo>
                  <a:pt x="57" y="268"/>
                </a:lnTo>
                <a:lnTo>
                  <a:pt x="47" y="259"/>
                </a:lnTo>
                <a:lnTo>
                  <a:pt x="38" y="252"/>
                </a:lnTo>
                <a:lnTo>
                  <a:pt x="28" y="243"/>
                </a:lnTo>
                <a:lnTo>
                  <a:pt x="20" y="234"/>
                </a:lnTo>
                <a:lnTo>
                  <a:pt x="15" y="227"/>
                </a:lnTo>
                <a:lnTo>
                  <a:pt x="9" y="218"/>
                </a:lnTo>
                <a:lnTo>
                  <a:pt x="5" y="209"/>
                </a:lnTo>
                <a:lnTo>
                  <a:pt x="1" y="200"/>
                </a:lnTo>
                <a:lnTo>
                  <a:pt x="0" y="190"/>
                </a:lnTo>
                <a:lnTo>
                  <a:pt x="0" y="181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Rectangle 89"/>
          <p:cNvSpPr>
            <a:spLocks noChangeArrowheads="1"/>
          </p:cNvSpPr>
          <p:nvPr/>
        </p:nvSpPr>
        <p:spPr bwMode="auto">
          <a:xfrm>
            <a:off x="2469238" y="1296475"/>
            <a:ext cx="4238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Arial" charset="0"/>
              </a:rPr>
              <a:t>grade</a:t>
            </a:r>
            <a:endParaRPr lang="en-US" altLang="en-US"/>
          </a:p>
        </p:txBody>
      </p:sp>
      <p:sp>
        <p:nvSpPr>
          <p:cNvPr id="86" name="Freeform 90"/>
          <p:cNvSpPr>
            <a:spLocks/>
          </p:cNvSpPr>
          <p:nvPr/>
        </p:nvSpPr>
        <p:spPr bwMode="auto">
          <a:xfrm>
            <a:off x="3647162" y="4371464"/>
            <a:ext cx="958850" cy="287337"/>
          </a:xfrm>
          <a:custGeom>
            <a:avLst/>
            <a:gdLst>
              <a:gd name="T0" fmla="*/ 4 w 1209"/>
              <a:gd name="T1" fmla="*/ 163 h 362"/>
              <a:gd name="T2" fmla="*/ 19 w 1209"/>
              <a:gd name="T3" fmla="*/ 136 h 362"/>
              <a:gd name="T4" fmla="*/ 47 w 1209"/>
              <a:gd name="T5" fmla="*/ 111 h 362"/>
              <a:gd name="T6" fmla="*/ 87 w 1209"/>
              <a:gd name="T7" fmla="*/ 88 h 362"/>
              <a:gd name="T8" fmla="*/ 137 w 1209"/>
              <a:gd name="T9" fmla="*/ 66 h 362"/>
              <a:gd name="T10" fmla="*/ 198 w 1209"/>
              <a:gd name="T11" fmla="*/ 47 h 362"/>
              <a:gd name="T12" fmla="*/ 266 w 1209"/>
              <a:gd name="T13" fmla="*/ 31 h 362"/>
              <a:gd name="T14" fmla="*/ 342 w 1209"/>
              <a:gd name="T15" fmla="*/ 18 h 362"/>
              <a:gd name="T16" fmla="*/ 424 w 1209"/>
              <a:gd name="T17" fmla="*/ 9 h 362"/>
              <a:gd name="T18" fmla="*/ 512 w 1209"/>
              <a:gd name="T19" fmla="*/ 2 h 362"/>
              <a:gd name="T20" fmla="*/ 603 w 1209"/>
              <a:gd name="T21" fmla="*/ 0 h 362"/>
              <a:gd name="T22" fmla="*/ 697 w 1209"/>
              <a:gd name="T23" fmla="*/ 2 h 362"/>
              <a:gd name="T24" fmla="*/ 784 w 1209"/>
              <a:gd name="T25" fmla="*/ 9 h 362"/>
              <a:gd name="T26" fmla="*/ 866 w 1209"/>
              <a:gd name="T27" fmla="*/ 18 h 362"/>
              <a:gd name="T28" fmla="*/ 942 w 1209"/>
              <a:gd name="T29" fmla="*/ 31 h 362"/>
              <a:gd name="T30" fmla="*/ 1011 w 1209"/>
              <a:gd name="T31" fmla="*/ 47 h 362"/>
              <a:gd name="T32" fmla="*/ 1070 w 1209"/>
              <a:gd name="T33" fmla="*/ 66 h 362"/>
              <a:gd name="T34" fmla="*/ 1121 w 1209"/>
              <a:gd name="T35" fmla="*/ 88 h 362"/>
              <a:gd name="T36" fmla="*/ 1161 w 1209"/>
              <a:gd name="T37" fmla="*/ 111 h 362"/>
              <a:gd name="T38" fmla="*/ 1190 w 1209"/>
              <a:gd name="T39" fmla="*/ 136 h 362"/>
              <a:gd name="T40" fmla="*/ 1205 w 1209"/>
              <a:gd name="T41" fmla="*/ 163 h 362"/>
              <a:gd name="T42" fmla="*/ 1209 w 1209"/>
              <a:gd name="T43" fmla="*/ 182 h 362"/>
              <a:gd name="T44" fmla="*/ 1201 w 1209"/>
              <a:gd name="T45" fmla="*/ 209 h 362"/>
              <a:gd name="T46" fmla="*/ 1182 w 1209"/>
              <a:gd name="T47" fmla="*/ 236 h 362"/>
              <a:gd name="T48" fmla="*/ 1150 w 1209"/>
              <a:gd name="T49" fmla="*/ 261 h 362"/>
              <a:gd name="T50" fmla="*/ 1106 w 1209"/>
              <a:gd name="T51" fmla="*/ 282 h 362"/>
              <a:gd name="T52" fmla="*/ 1051 w 1209"/>
              <a:gd name="T53" fmla="*/ 304 h 362"/>
              <a:gd name="T54" fmla="*/ 988 w 1209"/>
              <a:gd name="T55" fmla="*/ 321 h 362"/>
              <a:gd name="T56" fmla="*/ 917 w 1209"/>
              <a:gd name="T57" fmla="*/ 336 h 362"/>
              <a:gd name="T58" fmla="*/ 839 w 1209"/>
              <a:gd name="T59" fmla="*/ 348 h 362"/>
              <a:gd name="T60" fmla="*/ 756 w 1209"/>
              <a:gd name="T61" fmla="*/ 357 h 362"/>
              <a:gd name="T62" fmla="*/ 666 w 1209"/>
              <a:gd name="T63" fmla="*/ 362 h 362"/>
              <a:gd name="T64" fmla="*/ 573 w 1209"/>
              <a:gd name="T65" fmla="*/ 362 h 362"/>
              <a:gd name="T66" fmla="*/ 481 w 1209"/>
              <a:gd name="T67" fmla="*/ 359 h 362"/>
              <a:gd name="T68" fmla="*/ 396 w 1209"/>
              <a:gd name="T69" fmla="*/ 352 h 362"/>
              <a:gd name="T70" fmla="*/ 316 w 1209"/>
              <a:gd name="T71" fmla="*/ 341 h 362"/>
              <a:gd name="T72" fmla="*/ 242 w 1209"/>
              <a:gd name="T73" fmla="*/ 327 h 362"/>
              <a:gd name="T74" fmla="*/ 177 w 1209"/>
              <a:gd name="T75" fmla="*/ 309 h 362"/>
              <a:gd name="T76" fmla="*/ 120 w 1209"/>
              <a:gd name="T77" fmla="*/ 289 h 362"/>
              <a:gd name="T78" fmla="*/ 72 w 1209"/>
              <a:gd name="T79" fmla="*/ 268 h 362"/>
              <a:gd name="T80" fmla="*/ 36 w 1209"/>
              <a:gd name="T81" fmla="*/ 243 h 362"/>
              <a:gd name="T82" fmla="*/ 11 w 1209"/>
              <a:gd name="T83" fmla="*/ 218 h 362"/>
              <a:gd name="T84" fmla="*/ 0 w 1209"/>
              <a:gd name="T85" fmla="*/ 191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209" h="362">
                <a:moveTo>
                  <a:pt x="0" y="182"/>
                </a:moveTo>
                <a:lnTo>
                  <a:pt x="0" y="171"/>
                </a:lnTo>
                <a:lnTo>
                  <a:pt x="4" y="163"/>
                </a:lnTo>
                <a:lnTo>
                  <a:pt x="7" y="154"/>
                </a:lnTo>
                <a:lnTo>
                  <a:pt x="11" y="145"/>
                </a:lnTo>
                <a:lnTo>
                  <a:pt x="19" y="136"/>
                </a:lnTo>
                <a:lnTo>
                  <a:pt x="26" y="127"/>
                </a:lnTo>
                <a:lnTo>
                  <a:pt x="36" y="120"/>
                </a:lnTo>
                <a:lnTo>
                  <a:pt x="47" y="111"/>
                </a:lnTo>
                <a:lnTo>
                  <a:pt x="59" y="102"/>
                </a:lnTo>
                <a:lnTo>
                  <a:pt x="72" y="95"/>
                </a:lnTo>
                <a:lnTo>
                  <a:pt x="87" y="88"/>
                </a:lnTo>
                <a:lnTo>
                  <a:pt x="103" y="80"/>
                </a:lnTo>
                <a:lnTo>
                  <a:pt x="120" y="73"/>
                </a:lnTo>
                <a:lnTo>
                  <a:pt x="137" y="66"/>
                </a:lnTo>
                <a:lnTo>
                  <a:pt x="156" y="59"/>
                </a:lnTo>
                <a:lnTo>
                  <a:pt x="177" y="54"/>
                </a:lnTo>
                <a:lnTo>
                  <a:pt x="198" y="47"/>
                </a:lnTo>
                <a:lnTo>
                  <a:pt x="219" y="41"/>
                </a:lnTo>
                <a:lnTo>
                  <a:pt x="242" y="36"/>
                </a:lnTo>
                <a:lnTo>
                  <a:pt x="266" y="31"/>
                </a:lnTo>
                <a:lnTo>
                  <a:pt x="291" y="27"/>
                </a:lnTo>
                <a:lnTo>
                  <a:pt x="316" y="22"/>
                </a:lnTo>
                <a:lnTo>
                  <a:pt x="342" y="18"/>
                </a:lnTo>
                <a:lnTo>
                  <a:pt x="369" y="14"/>
                </a:lnTo>
                <a:lnTo>
                  <a:pt x="396" y="11"/>
                </a:lnTo>
                <a:lnTo>
                  <a:pt x="424" y="9"/>
                </a:lnTo>
                <a:lnTo>
                  <a:pt x="453" y="6"/>
                </a:lnTo>
                <a:lnTo>
                  <a:pt x="481" y="4"/>
                </a:lnTo>
                <a:lnTo>
                  <a:pt x="512" y="2"/>
                </a:lnTo>
                <a:lnTo>
                  <a:pt x="542" y="2"/>
                </a:lnTo>
                <a:lnTo>
                  <a:pt x="573" y="0"/>
                </a:lnTo>
                <a:lnTo>
                  <a:pt x="603" y="0"/>
                </a:lnTo>
                <a:lnTo>
                  <a:pt x="636" y="0"/>
                </a:lnTo>
                <a:lnTo>
                  <a:pt x="666" y="2"/>
                </a:lnTo>
                <a:lnTo>
                  <a:pt x="697" y="2"/>
                </a:lnTo>
                <a:lnTo>
                  <a:pt x="725" y="4"/>
                </a:lnTo>
                <a:lnTo>
                  <a:pt x="756" y="6"/>
                </a:lnTo>
                <a:lnTo>
                  <a:pt x="784" y="9"/>
                </a:lnTo>
                <a:lnTo>
                  <a:pt x="813" y="11"/>
                </a:lnTo>
                <a:lnTo>
                  <a:pt x="839" y="14"/>
                </a:lnTo>
                <a:lnTo>
                  <a:pt x="866" y="18"/>
                </a:lnTo>
                <a:lnTo>
                  <a:pt x="893" y="22"/>
                </a:lnTo>
                <a:lnTo>
                  <a:pt x="917" y="27"/>
                </a:lnTo>
                <a:lnTo>
                  <a:pt x="942" y="31"/>
                </a:lnTo>
                <a:lnTo>
                  <a:pt x="965" y="36"/>
                </a:lnTo>
                <a:lnTo>
                  <a:pt x="988" y="41"/>
                </a:lnTo>
                <a:lnTo>
                  <a:pt x="1011" y="47"/>
                </a:lnTo>
                <a:lnTo>
                  <a:pt x="1032" y="54"/>
                </a:lnTo>
                <a:lnTo>
                  <a:pt x="1051" y="59"/>
                </a:lnTo>
                <a:lnTo>
                  <a:pt x="1070" y="66"/>
                </a:lnTo>
                <a:lnTo>
                  <a:pt x="1089" y="73"/>
                </a:lnTo>
                <a:lnTo>
                  <a:pt x="1106" y="80"/>
                </a:lnTo>
                <a:lnTo>
                  <a:pt x="1121" y="88"/>
                </a:lnTo>
                <a:lnTo>
                  <a:pt x="1136" y="95"/>
                </a:lnTo>
                <a:lnTo>
                  <a:pt x="1150" y="102"/>
                </a:lnTo>
                <a:lnTo>
                  <a:pt x="1161" y="111"/>
                </a:lnTo>
                <a:lnTo>
                  <a:pt x="1172" y="120"/>
                </a:lnTo>
                <a:lnTo>
                  <a:pt x="1182" y="127"/>
                </a:lnTo>
                <a:lnTo>
                  <a:pt x="1190" y="136"/>
                </a:lnTo>
                <a:lnTo>
                  <a:pt x="1195" y="145"/>
                </a:lnTo>
                <a:lnTo>
                  <a:pt x="1201" y="154"/>
                </a:lnTo>
                <a:lnTo>
                  <a:pt x="1205" y="163"/>
                </a:lnTo>
                <a:lnTo>
                  <a:pt x="1207" y="171"/>
                </a:lnTo>
                <a:lnTo>
                  <a:pt x="1209" y="182"/>
                </a:lnTo>
                <a:lnTo>
                  <a:pt x="1209" y="182"/>
                </a:lnTo>
                <a:lnTo>
                  <a:pt x="1207" y="191"/>
                </a:lnTo>
                <a:lnTo>
                  <a:pt x="1205" y="200"/>
                </a:lnTo>
                <a:lnTo>
                  <a:pt x="1201" y="209"/>
                </a:lnTo>
                <a:lnTo>
                  <a:pt x="1195" y="218"/>
                </a:lnTo>
                <a:lnTo>
                  <a:pt x="1190" y="227"/>
                </a:lnTo>
                <a:lnTo>
                  <a:pt x="1182" y="236"/>
                </a:lnTo>
                <a:lnTo>
                  <a:pt x="1172" y="243"/>
                </a:lnTo>
                <a:lnTo>
                  <a:pt x="1161" y="252"/>
                </a:lnTo>
                <a:lnTo>
                  <a:pt x="1150" y="261"/>
                </a:lnTo>
                <a:lnTo>
                  <a:pt x="1136" y="268"/>
                </a:lnTo>
                <a:lnTo>
                  <a:pt x="1121" y="275"/>
                </a:lnTo>
                <a:lnTo>
                  <a:pt x="1106" y="282"/>
                </a:lnTo>
                <a:lnTo>
                  <a:pt x="1089" y="289"/>
                </a:lnTo>
                <a:lnTo>
                  <a:pt x="1070" y="296"/>
                </a:lnTo>
                <a:lnTo>
                  <a:pt x="1051" y="304"/>
                </a:lnTo>
                <a:lnTo>
                  <a:pt x="1032" y="309"/>
                </a:lnTo>
                <a:lnTo>
                  <a:pt x="1011" y="316"/>
                </a:lnTo>
                <a:lnTo>
                  <a:pt x="988" y="321"/>
                </a:lnTo>
                <a:lnTo>
                  <a:pt x="965" y="327"/>
                </a:lnTo>
                <a:lnTo>
                  <a:pt x="942" y="332"/>
                </a:lnTo>
                <a:lnTo>
                  <a:pt x="917" y="336"/>
                </a:lnTo>
                <a:lnTo>
                  <a:pt x="893" y="341"/>
                </a:lnTo>
                <a:lnTo>
                  <a:pt x="866" y="345"/>
                </a:lnTo>
                <a:lnTo>
                  <a:pt x="839" y="348"/>
                </a:lnTo>
                <a:lnTo>
                  <a:pt x="813" y="352"/>
                </a:lnTo>
                <a:lnTo>
                  <a:pt x="784" y="355"/>
                </a:lnTo>
                <a:lnTo>
                  <a:pt x="756" y="357"/>
                </a:lnTo>
                <a:lnTo>
                  <a:pt x="725" y="359"/>
                </a:lnTo>
                <a:lnTo>
                  <a:pt x="697" y="361"/>
                </a:lnTo>
                <a:lnTo>
                  <a:pt x="666" y="362"/>
                </a:lnTo>
                <a:lnTo>
                  <a:pt x="636" y="362"/>
                </a:lnTo>
                <a:lnTo>
                  <a:pt x="603" y="362"/>
                </a:lnTo>
                <a:lnTo>
                  <a:pt x="573" y="362"/>
                </a:lnTo>
                <a:lnTo>
                  <a:pt x="542" y="362"/>
                </a:lnTo>
                <a:lnTo>
                  <a:pt x="512" y="361"/>
                </a:lnTo>
                <a:lnTo>
                  <a:pt x="481" y="359"/>
                </a:lnTo>
                <a:lnTo>
                  <a:pt x="453" y="357"/>
                </a:lnTo>
                <a:lnTo>
                  <a:pt x="424" y="355"/>
                </a:lnTo>
                <a:lnTo>
                  <a:pt x="396" y="352"/>
                </a:lnTo>
                <a:lnTo>
                  <a:pt x="369" y="348"/>
                </a:lnTo>
                <a:lnTo>
                  <a:pt x="342" y="345"/>
                </a:lnTo>
                <a:lnTo>
                  <a:pt x="316" y="341"/>
                </a:lnTo>
                <a:lnTo>
                  <a:pt x="291" y="336"/>
                </a:lnTo>
                <a:lnTo>
                  <a:pt x="266" y="332"/>
                </a:lnTo>
                <a:lnTo>
                  <a:pt x="242" y="327"/>
                </a:lnTo>
                <a:lnTo>
                  <a:pt x="219" y="321"/>
                </a:lnTo>
                <a:lnTo>
                  <a:pt x="198" y="316"/>
                </a:lnTo>
                <a:lnTo>
                  <a:pt x="177" y="309"/>
                </a:lnTo>
                <a:lnTo>
                  <a:pt x="156" y="304"/>
                </a:lnTo>
                <a:lnTo>
                  <a:pt x="137" y="296"/>
                </a:lnTo>
                <a:lnTo>
                  <a:pt x="120" y="289"/>
                </a:lnTo>
                <a:lnTo>
                  <a:pt x="103" y="282"/>
                </a:lnTo>
                <a:lnTo>
                  <a:pt x="87" y="275"/>
                </a:lnTo>
                <a:lnTo>
                  <a:pt x="72" y="268"/>
                </a:lnTo>
                <a:lnTo>
                  <a:pt x="59" y="261"/>
                </a:lnTo>
                <a:lnTo>
                  <a:pt x="47" y="252"/>
                </a:lnTo>
                <a:lnTo>
                  <a:pt x="36" y="243"/>
                </a:lnTo>
                <a:lnTo>
                  <a:pt x="26" y="236"/>
                </a:lnTo>
                <a:lnTo>
                  <a:pt x="19" y="227"/>
                </a:lnTo>
                <a:lnTo>
                  <a:pt x="11" y="218"/>
                </a:lnTo>
                <a:lnTo>
                  <a:pt x="7" y="209"/>
                </a:lnTo>
                <a:lnTo>
                  <a:pt x="4" y="200"/>
                </a:lnTo>
                <a:lnTo>
                  <a:pt x="0" y="191"/>
                </a:lnTo>
                <a:lnTo>
                  <a:pt x="0" y="182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" name="Freeform 91"/>
          <p:cNvSpPr>
            <a:spLocks/>
          </p:cNvSpPr>
          <p:nvPr/>
        </p:nvSpPr>
        <p:spPr bwMode="auto">
          <a:xfrm>
            <a:off x="3647162" y="4371464"/>
            <a:ext cx="958850" cy="287337"/>
          </a:xfrm>
          <a:custGeom>
            <a:avLst/>
            <a:gdLst>
              <a:gd name="T0" fmla="*/ 4 w 1209"/>
              <a:gd name="T1" fmla="*/ 163 h 362"/>
              <a:gd name="T2" fmla="*/ 19 w 1209"/>
              <a:gd name="T3" fmla="*/ 136 h 362"/>
              <a:gd name="T4" fmla="*/ 47 w 1209"/>
              <a:gd name="T5" fmla="*/ 111 h 362"/>
              <a:gd name="T6" fmla="*/ 87 w 1209"/>
              <a:gd name="T7" fmla="*/ 88 h 362"/>
              <a:gd name="T8" fmla="*/ 137 w 1209"/>
              <a:gd name="T9" fmla="*/ 66 h 362"/>
              <a:gd name="T10" fmla="*/ 198 w 1209"/>
              <a:gd name="T11" fmla="*/ 47 h 362"/>
              <a:gd name="T12" fmla="*/ 266 w 1209"/>
              <a:gd name="T13" fmla="*/ 31 h 362"/>
              <a:gd name="T14" fmla="*/ 342 w 1209"/>
              <a:gd name="T15" fmla="*/ 18 h 362"/>
              <a:gd name="T16" fmla="*/ 424 w 1209"/>
              <a:gd name="T17" fmla="*/ 9 h 362"/>
              <a:gd name="T18" fmla="*/ 512 w 1209"/>
              <a:gd name="T19" fmla="*/ 2 h 362"/>
              <a:gd name="T20" fmla="*/ 603 w 1209"/>
              <a:gd name="T21" fmla="*/ 0 h 362"/>
              <a:gd name="T22" fmla="*/ 697 w 1209"/>
              <a:gd name="T23" fmla="*/ 2 h 362"/>
              <a:gd name="T24" fmla="*/ 784 w 1209"/>
              <a:gd name="T25" fmla="*/ 9 h 362"/>
              <a:gd name="T26" fmla="*/ 866 w 1209"/>
              <a:gd name="T27" fmla="*/ 18 h 362"/>
              <a:gd name="T28" fmla="*/ 942 w 1209"/>
              <a:gd name="T29" fmla="*/ 31 h 362"/>
              <a:gd name="T30" fmla="*/ 1011 w 1209"/>
              <a:gd name="T31" fmla="*/ 47 h 362"/>
              <a:gd name="T32" fmla="*/ 1070 w 1209"/>
              <a:gd name="T33" fmla="*/ 66 h 362"/>
              <a:gd name="T34" fmla="*/ 1121 w 1209"/>
              <a:gd name="T35" fmla="*/ 88 h 362"/>
              <a:gd name="T36" fmla="*/ 1161 w 1209"/>
              <a:gd name="T37" fmla="*/ 111 h 362"/>
              <a:gd name="T38" fmla="*/ 1190 w 1209"/>
              <a:gd name="T39" fmla="*/ 136 h 362"/>
              <a:gd name="T40" fmla="*/ 1205 w 1209"/>
              <a:gd name="T41" fmla="*/ 163 h 362"/>
              <a:gd name="T42" fmla="*/ 1209 w 1209"/>
              <a:gd name="T43" fmla="*/ 182 h 362"/>
              <a:gd name="T44" fmla="*/ 1201 w 1209"/>
              <a:gd name="T45" fmla="*/ 209 h 362"/>
              <a:gd name="T46" fmla="*/ 1182 w 1209"/>
              <a:gd name="T47" fmla="*/ 236 h 362"/>
              <a:gd name="T48" fmla="*/ 1150 w 1209"/>
              <a:gd name="T49" fmla="*/ 261 h 362"/>
              <a:gd name="T50" fmla="*/ 1106 w 1209"/>
              <a:gd name="T51" fmla="*/ 282 h 362"/>
              <a:gd name="T52" fmla="*/ 1051 w 1209"/>
              <a:gd name="T53" fmla="*/ 304 h 362"/>
              <a:gd name="T54" fmla="*/ 988 w 1209"/>
              <a:gd name="T55" fmla="*/ 321 h 362"/>
              <a:gd name="T56" fmla="*/ 917 w 1209"/>
              <a:gd name="T57" fmla="*/ 336 h 362"/>
              <a:gd name="T58" fmla="*/ 839 w 1209"/>
              <a:gd name="T59" fmla="*/ 348 h 362"/>
              <a:gd name="T60" fmla="*/ 756 w 1209"/>
              <a:gd name="T61" fmla="*/ 357 h 362"/>
              <a:gd name="T62" fmla="*/ 666 w 1209"/>
              <a:gd name="T63" fmla="*/ 362 h 362"/>
              <a:gd name="T64" fmla="*/ 573 w 1209"/>
              <a:gd name="T65" fmla="*/ 362 h 362"/>
              <a:gd name="T66" fmla="*/ 481 w 1209"/>
              <a:gd name="T67" fmla="*/ 359 h 362"/>
              <a:gd name="T68" fmla="*/ 396 w 1209"/>
              <a:gd name="T69" fmla="*/ 352 h 362"/>
              <a:gd name="T70" fmla="*/ 316 w 1209"/>
              <a:gd name="T71" fmla="*/ 341 h 362"/>
              <a:gd name="T72" fmla="*/ 242 w 1209"/>
              <a:gd name="T73" fmla="*/ 327 h 362"/>
              <a:gd name="T74" fmla="*/ 177 w 1209"/>
              <a:gd name="T75" fmla="*/ 309 h 362"/>
              <a:gd name="T76" fmla="*/ 120 w 1209"/>
              <a:gd name="T77" fmla="*/ 289 h 362"/>
              <a:gd name="T78" fmla="*/ 72 w 1209"/>
              <a:gd name="T79" fmla="*/ 268 h 362"/>
              <a:gd name="T80" fmla="*/ 36 w 1209"/>
              <a:gd name="T81" fmla="*/ 243 h 362"/>
              <a:gd name="T82" fmla="*/ 11 w 1209"/>
              <a:gd name="T83" fmla="*/ 218 h 362"/>
              <a:gd name="T84" fmla="*/ 0 w 1209"/>
              <a:gd name="T85" fmla="*/ 191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209" h="362">
                <a:moveTo>
                  <a:pt x="0" y="182"/>
                </a:moveTo>
                <a:lnTo>
                  <a:pt x="0" y="171"/>
                </a:lnTo>
                <a:lnTo>
                  <a:pt x="4" y="163"/>
                </a:lnTo>
                <a:lnTo>
                  <a:pt x="7" y="154"/>
                </a:lnTo>
                <a:lnTo>
                  <a:pt x="11" y="145"/>
                </a:lnTo>
                <a:lnTo>
                  <a:pt x="19" y="136"/>
                </a:lnTo>
                <a:lnTo>
                  <a:pt x="26" y="127"/>
                </a:lnTo>
                <a:lnTo>
                  <a:pt x="36" y="120"/>
                </a:lnTo>
                <a:lnTo>
                  <a:pt x="47" y="111"/>
                </a:lnTo>
                <a:lnTo>
                  <a:pt x="59" y="102"/>
                </a:lnTo>
                <a:lnTo>
                  <a:pt x="72" y="95"/>
                </a:lnTo>
                <a:lnTo>
                  <a:pt x="87" y="88"/>
                </a:lnTo>
                <a:lnTo>
                  <a:pt x="103" y="80"/>
                </a:lnTo>
                <a:lnTo>
                  <a:pt x="120" y="73"/>
                </a:lnTo>
                <a:lnTo>
                  <a:pt x="137" y="66"/>
                </a:lnTo>
                <a:lnTo>
                  <a:pt x="156" y="59"/>
                </a:lnTo>
                <a:lnTo>
                  <a:pt x="177" y="54"/>
                </a:lnTo>
                <a:lnTo>
                  <a:pt x="198" y="47"/>
                </a:lnTo>
                <a:lnTo>
                  <a:pt x="219" y="41"/>
                </a:lnTo>
                <a:lnTo>
                  <a:pt x="242" y="36"/>
                </a:lnTo>
                <a:lnTo>
                  <a:pt x="266" y="31"/>
                </a:lnTo>
                <a:lnTo>
                  <a:pt x="291" y="27"/>
                </a:lnTo>
                <a:lnTo>
                  <a:pt x="316" y="22"/>
                </a:lnTo>
                <a:lnTo>
                  <a:pt x="342" y="18"/>
                </a:lnTo>
                <a:lnTo>
                  <a:pt x="369" y="14"/>
                </a:lnTo>
                <a:lnTo>
                  <a:pt x="396" y="11"/>
                </a:lnTo>
                <a:lnTo>
                  <a:pt x="424" y="9"/>
                </a:lnTo>
                <a:lnTo>
                  <a:pt x="453" y="6"/>
                </a:lnTo>
                <a:lnTo>
                  <a:pt x="481" y="4"/>
                </a:lnTo>
                <a:lnTo>
                  <a:pt x="512" y="2"/>
                </a:lnTo>
                <a:lnTo>
                  <a:pt x="542" y="2"/>
                </a:lnTo>
                <a:lnTo>
                  <a:pt x="573" y="0"/>
                </a:lnTo>
                <a:lnTo>
                  <a:pt x="603" y="0"/>
                </a:lnTo>
                <a:lnTo>
                  <a:pt x="636" y="0"/>
                </a:lnTo>
                <a:lnTo>
                  <a:pt x="666" y="2"/>
                </a:lnTo>
                <a:lnTo>
                  <a:pt x="697" y="2"/>
                </a:lnTo>
                <a:lnTo>
                  <a:pt x="725" y="4"/>
                </a:lnTo>
                <a:lnTo>
                  <a:pt x="756" y="6"/>
                </a:lnTo>
                <a:lnTo>
                  <a:pt x="784" y="9"/>
                </a:lnTo>
                <a:lnTo>
                  <a:pt x="813" y="11"/>
                </a:lnTo>
                <a:lnTo>
                  <a:pt x="839" y="14"/>
                </a:lnTo>
                <a:lnTo>
                  <a:pt x="866" y="18"/>
                </a:lnTo>
                <a:lnTo>
                  <a:pt x="893" y="22"/>
                </a:lnTo>
                <a:lnTo>
                  <a:pt x="917" y="27"/>
                </a:lnTo>
                <a:lnTo>
                  <a:pt x="942" y="31"/>
                </a:lnTo>
                <a:lnTo>
                  <a:pt x="965" y="36"/>
                </a:lnTo>
                <a:lnTo>
                  <a:pt x="988" y="41"/>
                </a:lnTo>
                <a:lnTo>
                  <a:pt x="1011" y="47"/>
                </a:lnTo>
                <a:lnTo>
                  <a:pt x="1032" y="54"/>
                </a:lnTo>
                <a:lnTo>
                  <a:pt x="1051" y="59"/>
                </a:lnTo>
                <a:lnTo>
                  <a:pt x="1070" y="66"/>
                </a:lnTo>
                <a:lnTo>
                  <a:pt x="1089" y="73"/>
                </a:lnTo>
                <a:lnTo>
                  <a:pt x="1106" y="80"/>
                </a:lnTo>
                <a:lnTo>
                  <a:pt x="1121" y="88"/>
                </a:lnTo>
                <a:lnTo>
                  <a:pt x="1136" y="95"/>
                </a:lnTo>
                <a:lnTo>
                  <a:pt x="1150" y="102"/>
                </a:lnTo>
                <a:lnTo>
                  <a:pt x="1161" y="111"/>
                </a:lnTo>
                <a:lnTo>
                  <a:pt x="1172" y="120"/>
                </a:lnTo>
                <a:lnTo>
                  <a:pt x="1182" y="127"/>
                </a:lnTo>
                <a:lnTo>
                  <a:pt x="1190" y="136"/>
                </a:lnTo>
                <a:lnTo>
                  <a:pt x="1195" y="145"/>
                </a:lnTo>
                <a:lnTo>
                  <a:pt x="1201" y="154"/>
                </a:lnTo>
                <a:lnTo>
                  <a:pt x="1205" y="163"/>
                </a:lnTo>
                <a:lnTo>
                  <a:pt x="1207" y="171"/>
                </a:lnTo>
                <a:lnTo>
                  <a:pt x="1209" y="182"/>
                </a:lnTo>
                <a:lnTo>
                  <a:pt x="1209" y="182"/>
                </a:lnTo>
                <a:lnTo>
                  <a:pt x="1207" y="191"/>
                </a:lnTo>
                <a:lnTo>
                  <a:pt x="1205" y="200"/>
                </a:lnTo>
                <a:lnTo>
                  <a:pt x="1201" y="209"/>
                </a:lnTo>
                <a:lnTo>
                  <a:pt x="1195" y="218"/>
                </a:lnTo>
                <a:lnTo>
                  <a:pt x="1190" y="227"/>
                </a:lnTo>
                <a:lnTo>
                  <a:pt x="1182" y="236"/>
                </a:lnTo>
                <a:lnTo>
                  <a:pt x="1172" y="243"/>
                </a:lnTo>
                <a:lnTo>
                  <a:pt x="1161" y="252"/>
                </a:lnTo>
                <a:lnTo>
                  <a:pt x="1150" y="261"/>
                </a:lnTo>
                <a:lnTo>
                  <a:pt x="1136" y="268"/>
                </a:lnTo>
                <a:lnTo>
                  <a:pt x="1121" y="275"/>
                </a:lnTo>
                <a:lnTo>
                  <a:pt x="1106" y="282"/>
                </a:lnTo>
                <a:lnTo>
                  <a:pt x="1089" y="289"/>
                </a:lnTo>
                <a:lnTo>
                  <a:pt x="1070" y="296"/>
                </a:lnTo>
                <a:lnTo>
                  <a:pt x="1051" y="304"/>
                </a:lnTo>
                <a:lnTo>
                  <a:pt x="1032" y="309"/>
                </a:lnTo>
                <a:lnTo>
                  <a:pt x="1011" y="316"/>
                </a:lnTo>
                <a:lnTo>
                  <a:pt x="988" y="321"/>
                </a:lnTo>
                <a:lnTo>
                  <a:pt x="965" y="327"/>
                </a:lnTo>
                <a:lnTo>
                  <a:pt x="942" y="332"/>
                </a:lnTo>
                <a:lnTo>
                  <a:pt x="917" y="336"/>
                </a:lnTo>
                <a:lnTo>
                  <a:pt x="893" y="341"/>
                </a:lnTo>
                <a:lnTo>
                  <a:pt x="866" y="345"/>
                </a:lnTo>
                <a:lnTo>
                  <a:pt x="839" y="348"/>
                </a:lnTo>
                <a:lnTo>
                  <a:pt x="813" y="352"/>
                </a:lnTo>
                <a:lnTo>
                  <a:pt x="784" y="355"/>
                </a:lnTo>
                <a:lnTo>
                  <a:pt x="756" y="357"/>
                </a:lnTo>
                <a:lnTo>
                  <a:pt x="725" y="359"/>
                </a:lnTo>
                <a:lnTo>
                  <a:pt x="697" y="361"/>
                </a:lnTo>
                <a:lnTo>
                  <a:pt x="666" y="362"/>
                </a:lnTo>
                <a:lnTo>
                  <a:pt x="636" y="362"/>
                </a:lnTo>
                <a:lnTo>
                  <a:pt x="603" y="362"/>
                </a:lnTo>
                <a:lnTo>
                  <a:pt x="573" y="362"/>
                </a:lnTo>
                <a:lnTo>
                  <a:pt x="542" y="362"/>
                </a:lnTo>
                <a:lnTo>
                  <a:pt x="512" y="361"/>
                </a:lnTo>
                <a:lnTo>
                  <a:pt x="481" y="359"/>
                </a:lnTo>
                <a:lnTo>
                  <a:pt x="453" y="357"/>
                </a:lnTo>
                <a:lnTo>
                  <a:pt x="424" y="355"/>
                </a:lnTo>
                <a:lnTo>
                  <a:pt x="396" y="352"/>
                </a:lnTo>
                <a:lnTo>
                  <a:pt x="369" y="348"/>
                </a:lnTo>
                <a:lnTo>
                  <a:pt x="342" y="345"/>
                </a:lnTo>
                <a:lnTo>
                  <a:pt x="316" y="341"/>
                </a:lnTo>
                <a:lnTo>
                  <a:pt x="291" y="336"/>
                </a:lnTo>
                <a:lnTo>
                  <a:pt x="266" y="332"/>
                </a:lnTo>
                <a:lnTo>
                  <a:pt x="242" y="327"/>
                </a:lnTo>
                <a:lnTo>
                  <a:pt x="219" y="321"/>
                </a:lnTo>
                <a:lnTo>
                  <a:pt x="198" y="316"/>
                </a:lnTo>
                <a:lnTo>
                  <a:pt x="177" y="309"/>
                </a:lnTo>
                <a:lnTo>
                  <a:pt x="156" y="304"/>
                </a:lnTo>
                <a:lnTo>
                  <a:pt x="137" y="296"/>
                </a:lnTo>
                <a:lnTo>
                  <a:pt x="120" y="289"/>
                </a:lnTo>
                <a:lnTo>
                  <a:pt x="103" y="282"/>
                </a:lnTo>
                <a:lnTo>
                  <a:pt x="87" y="275"/>
                </a:lnTo>
                <a:lnTo>
                  <a:pt x="72" y="268"/>
                </a:lnTo>
                <a:lnTo>
                  <a:pt x="59" y="261"/>
                </a:lnTo>
                <a:lnTo>
                  <a:pt x="47" y="252"/>
                </a:lnTo>
                <a:lnTo>
                  <a:pt x="36" y="243"/>
                </a:lnTo>
                <a:lnTo>
                  <a:pt x="26" y="236"/>
                </a:lnTo>
                <a:lnTo>
                  <a:pt x="19" y="227"/>
                </a:lnTo>
                <a:lnTo>
                  <a:pt x="11" y="218"/>
                </a:lnTo>
                <a:lnTo>
                  <a:pt x="7" y="209"/>
                </a:lnTo>
                <a:lnTo>
                  <a:pt x="4" y="200"/>
                </a:lnTo>
                <a:lnTo>
                  <a:pt x="0" y="191"/>
                </a:lnTo>
                <a:lnTo>
                  <a:pt x="0" y="182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" name="Rectangle 92"/>
          <p:cNvSpPr>
            <a:spLocks noChangeArrowheads="1"/>
          </p:cNvSpPr>
          <p:nvPr/>
        </p:nvSpPr>
        <p:spPr bwMode="auto">
          <a:xfrm>
            <a:off x="3855125" y="4415914"/>
            <a:ext cx="53059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Arial" charset="0"/>
              </a:rPr>
              <a:t>quarter</a:t>
            </a:r>
            <a:endParaRPr lang="en-US" altLang="en-US"/>
          </a:p>
        </p:txBody>
      </p:sp>
      <p:sp>
        <p:nvSpPr>
          <p:cNvPr id="89" name="Freeform 93"/>
          <p:cNvSpPr>
            <a:spLocks/>
          </p:cNvSpPr>
          <p:nvPr/>
        </p:nvSpPr>
        <p:spPr bwMode="auto">
          <a:xfrm>
            <a:off x="864276" y="3555489"/>
            <a:ext cx="1150937" cy="192087"/>
          </a:xfrm>
          <a:custGeom>
            <a:avLst/>
            <a:gdLst>
              <a:gd name="T0" fmla="*/ 0 w 1451"/>
              <a:gd name="T1" fmla="*/ 243 h 243"/>
              <a:gd name="T2" fmla="*/ 82 w 1451"/>
              <a:gd name="T3" fmla="*/ 191 h 243"/>
              <a:gd name="T4" fmla="*/ 162 w 1451"/>
              <a:gd name="T5" fmla="*/ 147 h 243"/>
              <a:gd name="T6" fmla="*/ 242 w 1451"/>
              <a:gd name="T7" fmla="*/ 107 h 243"/>
              <a:gd name="T8" fmla="*/ 324 w 1451"/>
              <a:gd name="T9" fmla="*/ 75 h 243"/>
              <a:gd name="T10" fmla="*/ 404 w 1451"/>
              <a:gd name="T11" fmla="*/ 48 h 243"/>
              <a:gd name="T12" fmla="*/ 484 w 1451"/>
              <a:gd name="T13" fmla="*/ 27 h 243"/>
              <a:gd name="T14" fmla="*/ 566 w 1451"/>
              <a:gd name="T15" fmla="*/ 13 h 243"/>
              <a:gd name="T16" fmla="*/ 646 w 1451"/>
              <a:gd name="T17" fmla="*/ 4 h 243"/>
              <a:gd name="T18" fmla="*/ 726 w 1451"/>
              <a:gd name="T19" fmla="*/ 0 h 243"/>
              <a:gd name="T20" fmla="*/ 808 w 1451"/>
              <a:gd name="T21" fmla="*/ 4 h 243"/>
              <a:gd name="T22" fmla="*/ 888 w 1451"/>
              <a:gd name="T23" fmla="*/ 13 h 243"/>
              <a:gd name="T24" fmla="*/ 967 w 1451"/>
              <a:gd name="T25" fmla="*/ 27 h 243"/>
              <a:gd name="T26" fmla="*/ 1049 w 1451"/>
              <a:gd name="T27" fmla="*/ 48 h 243"/>
              <a:gd name="T28" fmla="*/ 1129 w 1451"/>
              <a:gd name="T29" fmla="*/ 75 h 243"/>
              <a:gd name="T30" fmla="*/ 1209 w 1451"/>
              <a:gd name="T31" fmla="*/ 107 h 243"/>
              <a:gd name="T32" fmla="*/ 1291 w 1451"/>
              <a:gd name="T33" fmla="*/ 147 h 243"/>
              <a:gd name="T34" fmla="*/ 1371 w 1451"/>
              <a:gd name="T35" fmla="*/ 191 h 243"/>
              <a:gd name="T36" fmla="*/ 1451 w 1451"/>
              <a:gd name="T37" fmla="*/ 243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51" h="243">
                <a:moveTo>
                  <a:pt x="0" y="243"/>
                </a:moveTo>
                <a:lnTo>
                  <a:pt x="82" y="191"/>
                </a:lnTo>
                <a:lnTo>
                  <a:pt x="162" y="147"/>
                </a:lnTo>
                <a:lnTo>
                  <a:pt x="242" y="107"/>
                </a:lnTo>
                <a:lnTo>
                  <a:pt x="324" y="75"/>
                </a:lnTo>
                <a:lnTo>
                  <a:pt x="404" y="48"/>
                </a:lnTo>
                <a:lnTo>
                  <a:pt x="484" y="27"/>
                </a:lnTo>
                <a:lnTo>
                  <a:pt x="566" y="13"/>
                </a:lnTo>
                <a:lnTo>
                  <a:pt x="646" y="4"/>
                </a:lnTo>
                <a:lnTo>
                  <a:pt x="726" y="0"/>
                </a:lnTo>
                <a:lnTo>
                  <a:pt x="808" y="4"/>
                </a:lnTo>
                <a:lnTo>
                  <a:pt x="888" y="13"/>
                </a:lnTo>
                <a:lnTo>
                  <a:pt x="967" y="27"/>
                </a:lnTo>
                <a:lnTo>
                  <a:pt x="1049" y="48"/>
                </a:lnTo>
                <a:lnTo>
                  <a:pt x="1129" y="75"/>
                </a:lnTo>
                <a:lnTo>
                  <a:pt x="1209" y="107"/>
                </a:lnTo>
                <a:lnTo>
                  <a:pt x="1291" y="147"/>
                </a:lnTo>
                <a:lnTo>
                  <a:pt x="1371" y="191"/>
                </a:lnTo>
                <a:lnTo>
                  <a:pt x="1451" y="243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" name="Freeform 94"/>
          <p:cNvSpPr>
            <a:spLocks/>
          </p:cNvSpPr>
          <p:nvPr/>
        </p:nvSpPr>
        <p:spPr bwMode="auto">
          <a:xfrm>
            <a:off x="864276" y="4131750"/>
            <a:ext cx="1150937" cy="190500"/>
          </a:xfrm>
          <a:custGeom>
            <a:avLst/>
            <a:gdLst>
              <a:gd name="T0" fmla="*/ 0 w 1451"/>
              <a:gd name="T1" fmla="*/ 0 h 241"/>
              <a:gd name="T2" fmla="*/ 82 w 1451"/>
              <a:gd name="T3" fmla="*/ 50 h 241"/>
              <a:gd name="T4" fmla="*/ 162 w 1451"/>
              <a:gd name="T5" fmla="*/ 94 h 241"/>
              <a:gd name="T6" fmla="*/ 242 w 1451"/>
              <a:gd name="T7" fmla="*/ 133 h 241"/>
              <a:gd name="T8" fmla="*/ 324 w 1451"/>
              <a:gd name="T9" fmla="*/ 166 h 241"/>
              <a:gd name="T10" fmla="*/ 404 w 1451"/>
              <a:gd name="T11" fmla="*/ 192 h 241"/>
              <a:gd name="T12" fmla="*/ 484 w 1451"/>
              <a:gd name="T13" fmla="*/ 214 h 241"/>
              <a:gd name="T14" fmla="*/ 566 w 1451"/>
              <a:gd name="T15" fmla="*/ 228 h 241"/>
              <a:gd name="T16" fmla="*/ 646 w 1451"/>
              <a:gd name="T17" fmla="*/ 237 h 241"/>
              <a:gd name="T18" fmla="*/ 726 w 1451"/>
              <a:gd name="T19" fmla="*/ 241 h 241"/>
              <a:gd name="T20" fmla="*/ 808 w 1451"/>
              <a:gd name="T21" fmla="*/ 237 h 241"/>
              <a:gd name="T22" fmla="*/ 888 w 1451"/>
              <a:gd name="T23" fmla="*/ 228 h 241"/>
              <a:gd name="T24" fmla="*/ 967 w 1451"/>
              <a:gd name="T25" fmla="*/ 214 h 241"/>
              <a:gd name="T26" fmla="*/ 1049 w 1451"/>
              <a:gd name="T27" fmla="*/ 192 h 241"/>
              <a:gd name="T28" fmla="*/ 1129 w 1451"/>
              <a:gd name="T29" fmla="*/ 166 h 241"/>
              <a:gd name="T30" fmla="*/ 1209 w 1451"/>
              <a:gd name="T31" fmla="*/ 133 h 241"/>
              <a:gd name="T32" fmla="*/ 1291 w 1451"/>
              <a:gd name="T33" fmla="*/ 94 h 241"/>
              <a:gd name="T34" fmla="*/ 1371 w 1451"/>
              <a:gd name="T35" fmla="*/ 50 h 241"/>
              <a:gd name="T36" fmla="*/ 1451 w 1451"/>
              <a:gd name="T37" fmla="*/ 0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51" h="241">
                <a:moveTo>
                  <a:pt x="0" y="0"/>
                </a:moveTo>
                <a:lnTo>
                  <a:pt x="82" y="50"/>
                </a:lnTo>
                <a:lnTo>
                  <a:pt x="162" y="94"/>
                </a:lnTo>
                <a:lnTo>
                  <a:pt x="242" y="133"/>
                </a:lnTo>
                <a:lnTo>
                  <a:pt x="324" y="166"/>
                </a:lnTo>
                <a:lnTo>
                  <a:pt x="404" y="192"/>
                </a:lnTo>
                <a:lnTo>
                  <a:pt x="484" y="214"/>
                </a:lnTo>
                <a:lnTo>
                  <a:pt x="566" y="228"/>
                </a:lnTo>
                <a:lnTo>
                  <a:pt x="646" y="237"/>
                </a:lnTo>
                <a:lnTo>
                  <a:pt x="726" y="241"/>
                </a:lnTo>
                <a:lnTo>
                  <a:pt x="808" y="237"/>
                </a:lnTo>
                <a:lnTo>
                  <a:pt x="888" y="228"/>
                </a:lnTo>
                <a:lnTo>
                  <a:pt x="967" y="214"/>
                </a:lnTo>
                <a:lnTo>
                  <a:pt x="1049" y="192"/>
                </a:lnTo>
                <a:lnTo>
                  <a:pt x="1129" y="166"/>
                </a:lnTo>
                <a:lnTo>
                  <a:pt x="1209" y="133"/>
                </a:lnTo>
                <a:lnTo>
                  <a:pt x="1291" y="94"/>
                </a:lnTo>
                <a:lnTo>
                  <a:pt x="1371" y="50"/>
                </a:lnTo>
                <a:lnTo>
                  <a:pt x="1451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 type="none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" name="Line 95"/>
          <p:cNvSpPr>
            <a:spLocks noChangeShapeType="1"/>
          </p:cNvSpPr>
          <p:nvPr/>
        </p:nvSpPr>
        <p:spPr bwMode="auto">
          <a:xfrm>
            <a:off x="2783562" y="4957251"/>
            <a:ext cx="503238" cy="3730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" name="Line 96"/>
          <p:cNvSpPr>
            <a:spLocks noChangeShapeType="1"/>
          </p:cNvSpPr>
          <p:nvPr/>
        </p:nvSpPr>
        <p:spPr bwMode="auto">
          <a:xfrm flipV="1">
            <a:off x="1727876" y="5001701"/>
            <a:ext cx="701675" cy="3286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" name="Line 97"/>
          <p:cNvSpPr>
            <a:spLocks noChangeShapeType="1"/>
          </p:cNvSpPr>
          <p:nvPr/>
        </p:nvSpPr>
        <p:spPr bwMode="auto">
          <a:xfrm>
            <a:off x="3286801" y="5712900"/>
            <a:ext cx="71437" cy="2413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Line 98"/>
          <p:cNvSpPr>
            <a:spLocks noChangeShapeType="1"/>
          </p:cNvSpPr>
          <p:nvPr/>
        </p:nvSpPr>
        <p:spPr bwMode="auto">
          <a:xfrm flipH="1" flipV="1">
            <a:off x="1727875" y="5712900"/>
            <a:ext cx="95250" cy="2413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" name="Line 99"/>
          <p:cNvSpPr>
            <a:spLocks noChangeShapeType="1"/>
          </p:cNvSpPr>
          <p:nvPr/>
        </p:nvSpPr>
        <p:spPr bwMode="auto">
          <a:xfrm>
            <a:off x="3070901" y="3938075"/>
            <a:ext cx="4794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Line 100"/>
          <p:cNvSpPr>
            <a:spLocks noChangeShapeType="1"/>
          </p:cNvSpPr>
          <p:nvPr/>
        </p:nvSpPr>
        <p:spPr bwMode="auto">
          <a:xfrm>
            <a:off x="4701262" y="3938075"/>
            <a:ext cx="6238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Line 101"/>
          <p:cNvSpPr>
            <a:spLocks noChangeShapeType="1"/>
          </p:cNvSpPr>
          <p:nvPr/>
        </p:nvSpPr>
        <p:spPr bwMode="auto">
          <a:xfrm flipV="1">
            <a:off x="4126588" y="3363401"/>
            <a:ext cx="239713" cy="384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" name="Line 102"/>
          <p:cNvSpPr>
            <a:spLocks noChangeShapeType="1"/>
          </p:cNvSpPr>
          <p:nvPr/>
        </p:nvSpPr>
        <p:spPr bwMode="auto">
          <a:xfrm>
            <a:off x="1631038" y="3363401"/>
            <a:ext cx="576263" cy="384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Line 103"/>
          <p:cNvSpPr>
            <a:spLocks noChangeShapeType="1"/>
          </p:cNvSpPr>
          <p:nvPr/>
        </p:nvSpPr>
        <p:spPr bwMode="auto">
          <a:xfrm flipH="1">
            <a:off x="2781976" y="3268151"/>
            <a:ext cx="192087" cy="4794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" name="Line 104"/>
          <p:cNvSpPr>
            <a:spLocks noChangeShapeType="1"/>
          </p:cNvSpPr>
          <p:nvPr/>
        </p:nvSpPr>
        <p:spPr bwMode="auto">
          <a:xfrm>
            <a:off x="2304138" y="2834763"/>
            <a:ext cx="239713" cy="9128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Line 105"/>
          <p:cNvSpPr>
            <a:spLocks noChangeShapeType="1"/>
          </p:cNvSpPr>
          <p:nvPr/>
        </p:nvSpPr>
        <p:spPr bwMode="auto">
          <a:xfrm>
            <a:off x="1727876" y="1540951"/>
            <a:ext cx="287337" cy="1428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Line 106"/>
          <p:cNvSpPr>
            <a:spLocks noChangeShapeType="1"/>
          </p:cNvSpPr>
          <p:nvPr/>
        </p:nvSpPr>
        <p:spPr bwMode="auto">
          <a:xfrm flipH="1">
            <a:off x="2447012" y="1540951"/>
            <a:ext cx="241300" cy="1428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Line 107"/>
          <p:cNvSpPr>
            <a:spLocks noChangeShapeType="1"/>
          </p:cNvSpPr>
          <p:nvPr/>
        </p:nvSpPr>
        <p:spPr bwMode="auto">
          <a:xfrm>
            <a:off x="4126587" y="4131751"/>
            <a:ext cx="0" cy="2397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Line 108"/>
          <p:cNvSpPr>
            <a:spLocks noChangeShapeType="1"/>
          </p:cNvSpPr>
          <p:nvPr/>
        </p:nvSpPr>
        <p:spPr bwMode="auto">
          <a:xfrm>
            <a:off x="4318676" y="2741101"/>
            <a:ext cx="47625" cy="2381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Line 109"/>
          <p:cNvSpPr>
            <a:spLocks noChangeShapeType="1"/>
          </p:cNvSpPr>
          <p:nvPr/>
        </p:nvSpPr>
        <p:spPr bwMode="auto">
          <a:xfrm flipH="1">
            <a:off x="4701262" y="2787139"/>
            <a:ext cx="768350" cy="1920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Line 110"/>
          <p:cNvSpPr>
            <a:spLocks noChangeShapeType="1"/>
          </p:cNvSpPr>
          <p:nvPr/>
        </p:nvSpPr>
        <p:spPr bwMode="auto">
          <a:xfrm flipH="1">
            <a:off x="5853787" y="4128574"/>
            <a:ext cx="0" cy="3925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Line 111"/>
          <p:cNvSpPr>
            <a:spLocks noChangeShapeType="1"/>
          </p:cNvSpPr>
          <p:nvPr/>
        </p:nvSpPr>
        <p:spPr bwMode="auto">
          <a:xfrm>
            <a:off x="5874425" y="4911579"/>
            <a:ext cx="119060" cy="498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Line 112"/>
          <p:cNvSpPr>
            <a:spLocks noChangeShapeType="1"/>
          </p:cNvSpPr>
          <p:nvPr/>
        </p:nvSpPr>
        <p:spPr bwMode="auto">
          <a:xfrm>
            <a:off x="5998251" y="5783542"/>
            <a:ext cx="46037" cy="2381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Line 113"/>
          <p:cNvSpPr>
            <a:spLocks noChangeShapeType="1"/>
          </p:cNvSpPr>
          <p:nvPr/>
        </p:nvSpPr>
        <p:spPr bwMode="auto">
          <a:xfrm>
            <a:off x="5541051" y="3517917"/>
            <a:ext cx="140919" cy="226481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Line 114"/>
          <p:cNvSpPr>
            <a:spLocks noChangeShapeType="1"/>
          </p:cNvSpPr>
          <p:nvPr/>
        </p:nvSpPr>
        <p:spPr bwMode="auto">
          <a:xfrm flipH="1">
            <a:off x="5993484" y="3465184"/>
            <a:ext cx="115584" cy="29454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" name="Line 115"/>
          <p:cNvSpPr>
            <a:spLocks noChangeShapeType="1"/>
          </p:cNvSpPr>
          <p:nvPr/>
        </p:nvSpPr>
        <p:spPr bwMode="auto">
          <a:xfrm flipV="1">
            <a:off x="5325149" y="5778777"/>
            <a:ext cx="395289" cy="21272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Line 116"/>
          <p:cNvSpPr>
            <a:spLocks noChangeShapeType="1"/>
          </p:cNvSpPr>
          <p:nvPr/>
        </p:nvSpPr>
        <p:spPr bwMode="auto">
          <a:xfrm>
            <a:off x="2254925" y="2068000"/>
            <a:ext cx="49212" cy="1920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" name="Line 117"/>
          <p:cNvSpPr>
            <a:spLocks noChangeShapeType="1"/>
          </p:cNvSpPr>
          <p:nvPr/>
        </p:nvSpPr>
        <p:spPr bwMode="auto">
          <a:xfrm>
            <a:off x="2303344" y="2078319"/>
            <a:ext cx="47625" cy="2460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Line 118"/>
          <p:cNvSpPr>
            <a:spLocks noChangeShapeType="1"/>
          </p:cNvSpPr>
          <p:nvPr/>
        </p:nvSpPr>
        <p:spPr bwMode="auto">
          <a:xfrm>
            <a:off x="2543851" y="4131750"/>
            <a:ext cx="47625" cy="6223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Line 119"/>
          <p:cNvSpPr>
            <a:spLocks noChangeShapeType="1"/>
          </p:cNvSpPr>
          <p:nvPr/>
        </p:nvSpPr>
        <p:spPr bwMode="auto">
          <a:xfrm>
            <a:off x="1554837" y="1479038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Text Box 120"/>
          <p:cNvSpPr txBox="1">
            <a:spLocks noChangeArrowheads="1"/>
          </p:cNvSpPr>
          <p:nvPr/>
        </p:nvSpPr>
        <p:spPr bwMode="auto">
          <a:xfrm>
            <a:off x="1173838" y="3506276"/>
            <a:ext cx="5635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 dirty="0">
                <a:latin typeface="Arial" charset="0"/>
              </a:rPr>
              <a:t>coder</a:t>
            </a:r>
          </a:p>
        </p:txBody>
      </p:sp>
      <p:sp>
        <p:nvSpPr>
          <p:cNvPr id="117" name="Text Box 121"/>
          <p:cNvSpPr txBox="1">
            <a:spLocks noChangeArrowheads="1"/>
          </p:cNvSpPr>
          <p:nvPr/>
        </p:nvSpPr>
        <p:spPr bwMode="auto">
          <a:xfrm>
            <a:off x="1173837" y="4271450"/>
            <a:ext cx="5651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>
                <a:latin typeface="Arial" charset="0"/>
              </a:rPr>
              <a:t>tester</a:t>
            </a:r>
          </a:p>
        </p:txBody>
      </p:sp>
      <p:sp>
        <p:nvSpPr>
          <p:cNvPr id="118" name="Line 110"/>
          <p:cNvSpPr>
            <a:spLocks noChangeShapeType="1"/>
          </p:cNvSpPr>
          <p:nvPr/>
        </p:nvSpPr>
        <p:spPr bwMode="auto">
          <a:xfrm flipH="1">
            <a:off x="5901107" y="4128574"/>
            <a:ext cx="0" cy="3925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E16585-E527-9B46-A110-8F2806B43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002-62B3-0943-9C6C-02130C9FE8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9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of Subclass(</a:t>
            </a:r>
            <a:r>
              <a:rPr lang="en-US" dirty="0" err="1"/>
              <a:t>es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5845"/>
            <a:ext cx="8103848" cy="4761118"/>
          </a:xfrm>
        </p:spPr>
        <p:txBody>
          <a:bodyPr/>
          <a:lstStyle/>
          <a:p>
            <a:r>
              <a:rPr lang="en-US" dirty="0"/>
              <a:t>Two approaches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One table for each subclass with its own attributes and the key of its superclass</a:t>
            </a:r>
          </a:p>
          <a:p>
            <a:pPr lvl="2"/>
            <a:r>
              <a:rPr lang="en-US" dirty="0"/>
              <a:t>Student(name, </a:t>
            </a:r>
            <a:r>
              <a:rPr lang="en-US" dirty="0" err="1"/>
              <a:t>addr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ForeignStudent</a:t>
            </a:r>
            <a:r>
              <a:rPr lang="en-US" dirty="0"/>
              <a:t>(name, country)</a:t>
            </a:r>
            <a:br>
              <a:rPr lang="en-US" dirty="0"/>
            </a:br>
            <a:r>
              <a:rPr lang="en-US" dirty="0" err="1"/>
              <a:t>HonorStudent</a:t>
            </a:r>
            <a:r>
              <a:rPr lang="en-US" dirty="0"/>
              <a:t>(name, fellowship)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One gigantic table for the super class that includes all attributes</a:t>
            </a:r>
          </a:p>
          <a:p>
            <a:pPr lvl="2"/>
            <a:r>
              <a:rPr lang="en-US" dirty="0"/>
              <a:t>Student(name, </a:t>
            </a:r>
            <a:r>
              <a:rPr lang="en-US" dirty="0" err="1"/>
              <a:t>addr</a:t>
            </a:r>
            <a:r>
              <a:rPr lang="en-US" dirty="0"/>
              <a:t>, country, fellowship)</a:t>
            </a:r>
          </a:p>
          <a:p>
            <a:pPr lvl="3"/>
            <a:r>
              <a:rPr lang="en-US" dirty="0"/>
              <a:t>NULL values for missing attributes</a:t>
            </a:r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9832181" y="2184195"/>
            <a:ext cx="1055688" cy="38417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9832181" y="2184195"/>
            <a:ext cx="1055688" cy="38417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10067132" y="2276269"/>
            <a:ext cx="56991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Arial" charset="0"/>
              </a:rPr>
              <a:t>Student</a:t>
            </a:r>
            <a:endParaRPr lang="en-US" altLang="en-US"/>
          </a:p>
        </p:txBody>
      </p:sp>
      <p:sp>
        <p:nvSpPr>
          <p:cNvPr id="7" name="Rectangle 23"/>
          <p:cNvSpPr>
            <a:spLocks noChangeArrowheads="1"/>
          </p:cNvSpPr>
          <p:nvPr/>
        </p:nvSpPr>
        <p:spPr bwMode="auto">
          <a:xfrm>
            <a:off x="8777288" y="3427208"/>
            <a:ext cx="1343025" cy="382587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24"/>
          <p:cNvSpPr>
            <a:spLocks noChangeArrowheads="1"/>
          </p:cNvSpPr>
          <p:nvPr/>
        </p:nvSpPr>
        <p:spPr bwMode="auto">
          <a:xfrm>
            <a:off x="8777288" y="3427208"/>
            <a:ext cx="1343025" cy="382587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8866187" y="3519283"/>
            <a:ext cx="1131888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Arial" charset="0"/>
              </a:rPr>
              <a:t>ForeignStudent</a:t>
            </a:r>
            <a:endParaRPr lang="en-US" altLang="en-US"/>
          </a:p>
        </p:txBody>
      </p:sp>
      <p:sp>
        <p:nvSpPr>
          <p:cNvPr id="10" name="Rectangle 26"/>
          <p:cNvSpPr>
            <a:spLocks noChangeArrowheads="1"/>
          </p:cNvSpPr>
          <p:nvPr/>
        </p:nvSpPr>
        <p:spPr bwMode="auto">
          <a:xfrm>
            <a:off x="10360025" y="3427208"/>
            <a:ext cx="1295400" cy="382587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auto">
          <a:xfrm>
            <a:off x="10360025" y="3427208"/>
            <a:ext cx="1295400" cy="382587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Rectangle 28"/>
          <p:cNvSpPr>
            <a:spLocks noChangeArrowheads="1"/>
          </p:cNvSpPr>
          <p:nvPr/>
        </p:nvSpPr>
        <p:spPr bwMode="auto">
          <a:xfrm>
            <a:off x="10480676" y="3519283"/>
            <a:ext cx="1030731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Arial" charset="0"/>
              </a:rPr>
              <a:t>HonorStudent</a:t>
            </a:r>
            <a:endParaRPr lang="en-US" altLang="en-US"/>
          </a:p>
        </p:txBody>
      </p:sp>
      <p:sp>
        <p:nvSpPr>
          <p:cNvPr id="13" name="Freeform 29"/>
          <p:cNvSpPr>
            <a:spLocks/>
          </p:cNvSpPr>
          <p:nvPr/>
        </p:nvSpPr>
        <p:spPr bwMode="auto">
          <a:xfrm>
            <a:off x="9979025" y="2850945"/>
            <a:ext cx="665162" cy="481013"/>
          </a:xfrm>
          <a:custGeom>
            <a:avLst/>
            <a:gdLst>
              <a:gd name="T0" fmla="*/ 838 w 838"/>
              <a:gd name="T1" fmla="*/ 0 h 605"/>
              <a:gd name="T2" fmla="*/ 419 w 838"/>
              <a:gd name="T3" fmla="*/ 605 h 605"/>
              <a:gd name="T4" fmla="*/ 0 w 838"/>
              <a:gd name="T5" fmla="*/ 0 h 605"/>
              <a:gd name="T6" fmla="*/ 838 w 838"/>
              <a:gd name="T7" fmla="*/ 0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38" h="605">
                <a:moveTo>
                  <a:pt x="838" y="0"/>
                </a:moveTo>
                <a:lnTo>
                  <a:pt x="419" y="605"/>
                </a:lnTo>
                <a:lnTo>
                  <a:pt x="0" y="0"/>
                </a:lnTo>
                <a:lnTo>
                  <a:pt x="838" y="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30"/>
          <p:cNvSpPr>
            <a:spLocks/>
          </p:cNvSpPr>
          <p:nvPr/>
        </p:nvSpPr>
        <p:spPr bwMode="auto">
          <a:xfrm>
            <a:off x="9979025" y="2850945"/>
            <a:ext cx="665162" cy="481013"/>
          </a:xfrm>
          <a:custGeom>
            <a:avLst/>
            <a:gdLst>
              <a:gd name="T0" fmla="*/ 838 w 838"/>
              <a:gd name="T1" fmla="*/ 0 h 605"/>
              <a:gd name="T2" fmla="*/ 419 w 838"/>
              <a:gd name="T3" fmla="*/ 605 h 605"/>
              <a:gd name="T4" fmla="*/ 0 w 838"/>
              <a:gd name="T5" fmla="*/ 0 h 605"/>
              <a:gd name="T6" fmla="*/ 838 w 838"/>
              <a:gd name="T7" fmla="*/ 0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38" h="605">
                <a:moveTo>
                  <a:pt x="838" y="0"/>
                </a:moveTo>
                <a:lnTo>
                  <a:pt x="419" y="605"/>
                </a:lnTo>
                <a:lnTo>
                  <a:pt x="0" y="0"/>
                </a:lnTo>
                <a:lnTo>
                  <a:pt x="838" y="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Rectangle 31"/>
          <p:cNvSpPr>
            <a:spLocks noChangeArrowheads="1"/>
          </p:cNvSpPr>
          <p:nvPr/>
        </p:nvSpPr>
        <p:spPr bwMode="auto">
          <a:xfrm>
            <a:off x="10174288" y="2911269"/>
            <a:ext cx="26511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Arial" charset="0"/>
              </a:rPr>
              <a:t>ISA</a:t>
            </a:r>
            <a:endParaRPr lang="en-US" altLang="en-US"/>
          </a:p>
        </p:txBody>
      </p:sp>
      <p:sp>
        <p:nvSpPr>
          <p:cNvPr id="16" name="Freeform 35"/>
          <p:cNvSpPr>
            <a:spLocks/>
          </p:cNvSpPr>
          <p:nvPr/>
        </p:nvSpPr>
        <p:spPr bwMode="auto">
          <a:xfrm>
            <a:off x="9063831" y="1512683"/>
            <a:ext cx="768350" cy="287337"/>
          </a:xfrm>
          <a:custGeom>
            <a:avLst/>
            <a:gdLst>
              <a:gd name="T0" fmla="*/ 4 w 967"/>
              <a:gd name="T1" fmla="*/ 163 h 362"/>
              <a:gd name="T2" fmla="*/ 15 w 967"/>
              <a:gd name="T3" fmla="*/ 136 h 362"/>
              <a:gd name="T4" fmla="*/ 38 w 967"/>
              <a:gd name="T5" fmla="*/ 111 h 362"/>
              <a:gd name="T6" fmla="*/ 70 w 967"/>
              <a:gd name="T7" fmla="*/ 86 h 362"/>
              <a:gd name="T8" fmla="*/ 110 w 967"/>
              <a:gd name="T9" fmla="*/ 66 h 362"/>
              <a:gd name="T10" fmla="*/ 160 w 967"/>
              <a:gd name="T11" fmla="*/ 47 h 362"/>
              <a:gd name="T12" fmla="*/ 213 w 967"/>
              <a:gd name="T13" fmla="*/ 30 h 362"/>
              <a:gd name="T14" fmla="*/ 274 w 967"/>
              <a:gd name="T15" fmla="*/ 18 h 362"/>
              <a:gd name="T16" fmla="*/ 341 w 967"/>
              <a:gd name="T17" fmla="*/ 7 h 362"/>
              <a:gd name="T18" fmla="*/ 411 w 967"/>
              <a:gd name="T19" fmla="*/ 2 h 362"/>
              <a:gd name="T20" fmla="*/ 483 w 967"/>
              <a:gd name="T21" fmla="*/ 0 h 362"/>
              <a:gd name="T22" fmla="*/ 558 w 967"/>
              <a:gd name="T23" fmla="*/ 2 h 362"/>
              <a:gd name="T24" fmla="*/ 628 w 967"/>
              <a:gd name="T25" fmla="*/ 7 h 362"/>
              <a:gd name="T26" fmla="*/ 693 w 967"/>
              <a:gd name="T27" fmla="*/ 18 h 362"/>
              <a:gd name="T28" fmla="*/ 754 w 967"/>
              <a:gd name="T29" fmla="*/ 30 h 362"/>
              <a:gd name="T30" fmla="*/ 809 w 967"/>
              <a:gd name="T31" fmla="*/ 47 h 362"/>
              <a:gd name="T32" fmla="*/ 857 w 967"/>
              <a:gd name="T33" fmla="*/ 66 h 362"/>
              <a:gd name="T34" fmla="*/ 898 w 967"/>
              <a:gd name="T35" fmla="*/ 86 h 362"/>
              <a:gd name="T36" fmla="*/ 929 w 967"/>
              <a:gd name="T37" fmla="*/ 111 h 362"/>
              <a:gd name="T38" fmla="*/ 952 w 967"/>
              <a:gd name="T39" fmla="*/ 136 h 362"/>
              <a:gd name="T40" fmla="*/ 965 w 967"/>
              <a:gd name="T41" fmla="*/ 163 h 362"/>
              <a:gd name="T42" fmla="*/ 967 w 967"/>
              <a:gd name="T43" fmla="*/ 180 h 362"/>
              <a:gd name="T44" fmla="*/ 961 w 967"/>
              <a:gd name="T45" fmla="*/ 209 h 362"/>
              <a:gd name="T46" fmla="*/ 946 w 967"/>
              <a:gd name="T47" fmla="*/ 234 h 362"/>
              <a:gd name="T48" fmla="*/ 919 w 967"/>
              <a:gd name="T49" fmla="*/ 259 h 362"/>
              <a:gd name="T50" fmla="*/ 885 w 967"/>
              <a:gd name="T51" fmla="*/ 282 h 362"/>
              <a:gd name="T52" fmla="*/ 841 w 967"/>
              <a:gd name="T53" fmla="*/ 302 h 362"/>
              <a:gd name="T54" fmla="*/ 792 w 967"/>
              <a:gd name="T55" fmla="*/ 321 h 362"/>
              <a:gd name="T56" fmla="*/ 735 w 967"/>
              <a:gd name="T57" fmla="*/ 336 h 362"/>
              <a:gd name="T58" fmla="*/ 672 w 967"/>
              <a:gd name="T59" fmla="*/ 348 h 362"/>
              <a:gd name="T60" fmla="*/ 605 w 967"/>
              <a:gd name="T61" fmla="*/ 357 h 362"/>
              <a:gd name="T62" fmla="*/ 533 w 967"/>
              <a:gd name="T63" fmla="*/ 361 h 362"/>
              <a:gd name="T64" fmla="*/ 459 w 967"/>
              <a:gd name="T65" fmla="*/ 362 h 362"/>
              <a:gd name="T66" fmla="*/ 386 w 967"/>
              <a:gd name="T67" fmla="*/ 359 h 362"/>
              <a:gd name="T68" fmla="*/ 318 w 967"/>
              <a:gd name="T69" fmla="*/ 352 h 362"/>
              <a:gd name="T70" fmla="*/ 253 w 967"/>
              <a:gd name="T71" fmla="*/ 339 h 362"/>
              <a:gd name="T72" fmla="*/ 194 w 967"/>
              <a:gd name="T73" fmla="*/ 327 h 362"/>
              <a:gd name="T74" fmla="*/ 143 w 967"/>
              <a:gd name="T75" fmla="*/ 309 h 362"/>
              <a:gd name="T76" fmla="*/ 97 w 967"/>
              <a:gd name="T77" fmla="*/ 289 h 362"/>
              <a:gd name="T78" fmla="*/ 59 w 967"/>
              <a:gd name="T79" fmla="*/ 268 h 362"/>
              <a:gd name="T80" fmla="*/ 30 w 967"/>
              <a:gd name="T81" fmla="*/ 243 h 362"/>
              <a:gd name="T82" fmla="*/ 11 w 967"/>
              <a:gd name="T83" fmla="*/ 218 h 362"/>
              <a:gd name="T84" fmla="*/ 2 w 967"/>
              <a:gd name="T85" fmla="*/ 189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67" h="362">
                <a:moveTo>
                  <a:pt x="0" y="180"/>
                </a:moveTo>
                <a:lnTo>
                  <a:pt x="2" y="171"/>
                </a:lnTo>
                <a:lnTo>
                  <a:pt x="4" y="163"/>
                </a:lnTo>
                <a:lnTo>
                  <a:pt x="6" y="154"/>
                </a:lnTo>
                <a:lnTo>
                  <a:pt x="11" y="145"/>
                </a:lnTo>
                <a:lnTo>
                  <a:pt x="15" y="136"/>
                </a:lnTo>
                <a:lnTo>
                  <a:pt x="23" y="127"/>
                </a:lnTo>
                <a:lnTo>
                  <a:pt x="30" y="118"/>
                </a:lnTo>
                <a:lnTo>
                  <a:pt x="38" y="111"/>
                </a:lnTo>
                <a:lnTo>
                  <a:pt x="48" y="102"/>
                </a:lnTo>
                <a:lnTo>
                  <a:pt x="59" y="95"/>
                </a:lnTo>
                <a:lnTo>
                  <a:pt x="70" y="86"/>
                </a:lnTo>
                <a:lnTo>
                  <a:pt x="84" y="79"/>
                </a:lnTo>
                <a:lnTo>
                  <a:pt x="97" y="72"/>
                </a:lnTo>
                <a:lnTo>
                  <a:pt x="110" y="66"/>
                </a:lnTo>
                <a:lnTo>
                  <a:pt x="126" y="59"/>
                </a:lnTo>
                <a:lnTo>
                  <a:pt x="143" y="52"/>
                </a:lnTo>
                <a:lnTo>
                  <a:pt x="160" y="47"/>
                </a:lnTo>
                <a:lnTo>
                  <a:pt x="177" y="41"/>
                </a:lnTo>
                <a:lnTo>
                  <a:pt x="194" y="36"/>
                </a:lnTo>
                <a:lnTo>
                  <a:pt x="213" y="30"/>
                </a:lnTo>
                <a:lnTo>
                  <a:pt x="234" y="25"/>
                </a:lnTo>
                <a:lnTo>
                  <a:pt x="253" y="22"/>
                </a:lnTo>
                <a:lnTo>
                  <a:pt x="274" y="18"/>
                </a:lnTo>
                <a:lnTo>
                  <a:pt x="295" y="14"/>
                </a:lnTo>
                <a:lnTo>
                  <a:pt x="318" y="11"/>
                </a:lnTo>
                <a:lnTo>
                  <a:pt x="341" y="7"/>
                </a:lnTo>
                <a:lnTo>
                  <a:pt x="364" y="5"/>
                </a:lnTo>
                <a:lnTo>
                  <a:pt x="386" y="4"/>
                </a:lnTo>
                <a:lnTo>
                  <a:pt x="411" y="2"/>
                </a:lnTo>
                <a:lnTo>
                  <a:pt x="434" y="0"/>
                </a:lnTo>
                <a:lnTo>
                  <a:pt x="459" y="0"/>
                </a:lnTo>
                <a:lnTo>
                  <a:pt x="483" y="0"/>
                </a:lnTo>
                <a:lnTo>
                  <a:pt x="508" y="0"/>
                </a:lnTo>
                <a:lnTo>
                  <a:pt x="533" y="0"/>
                </a:lnTo>
                <a:lnTo>
                  <a:pt x="558" y="2"/>
                </a:lnTo>
                <a:lnTo>
                  <a:pt x="582" y="4"/>
                </a:lnTo>
                <a:lnTo>
                  <a:pt x="605" y="5"/>
                </a:lnTo>
                <a:lnTo>
                  <a:pt x="628" y="7"/>
                </a:lnTo>
                <a:lnTo>
                  <a:pt x="651" y="11"/>
                </a:lnTo>
                <a:lnTo>
                  <a:pt x="672" y="14"/>
                </a:lnTo>
                <a:lnTo>
                  <a:pt x="693" y="18"/>
                </a:lnTo>
                <a:lnTo>
                  <a:pt x="714" y="22"/>
                </a:lnTo>
                <a:lnTo>
                  <a:pt x="735" y="25"/>
                </a:lnTo>
                <a:lnTo>
                  <a:pt x="754" y="30"/>
                </a:lnTo>
                <a:lnTo>
                  <a:pt x="773" y="36"/>
                </a:lnTo>
                <a:lnTo>
                  <a:pt x="792" y="41"/>
                </a:lnTo>
                <a:lnTo>
                  <a:pt x="809" y="47"/>
                </a:lnTo>
                <a:lnTo>
                  <a:pt x="826" y="52"/>
                </a:lnTo>
                <a:lnTo>
                  <a:pt x="841" y="59"/>
                </a:lnTo>
                <a:lnTo>
                  <a:pt x="857" y="66"/>
                </a:lnTo>
                <a:lnTo>
                  <a:pt x="872" y="72"/>
                </a:lnTo>
                <a:lnTo>
                  <a:pt x="885" y="79"/>
                </a:lnTo>
                <a:lnTo>
                  <a:pt x="898" y="86"/>
                </a:lnTo>
                <a:lnTo>
                  <a:pt x="910" y="95"/>
                </a:lnTo>
                <a:lnTo>
                  <a:pt x="919" y="102"/>
                </a:lnTo>
                <a:lnTo>
                  <a:pt x="929" y="111"/>
                </a:lnTo>
                <a:lnTo>
                  <a:pt x="938" y="118"/>
                </a:lnTo>
                <a:lnTo>
                  <a:pt x="946" y="127"/>
                </a:lnTo>
                <a:lnTo>
                  <a:pt x="952" y="136"/>
                </a:lnTo>
                <a:lnTo>
                  <a:pt x="957" y="145"/>
                </a:lnTo>
                <a:lnTo>
                  <a:pt x="961" y="154"/>
                </a:lnTo>
                <a:lnTo>
                  <a:pt x="965" y="163"/>
                </a:lnTo>
                <a:lnTo>
                  <a:pt x="967" y="171"/>
                </a:lnTo>
                <a:lnTo>
                  <a:pt x="967" y="180"/>
                </a:lnTo>
                <a:lnTo>
                  <a:pt x="967" y="180"/>
                </a:lnTo>
                <a:lnTo>
                  <a:pt x="967" y="189"/>
                </a:lnTo>
                <a:lnTo>
                  <a:pt x="965" y="200"/>
                </a:lnTo>
                <a:lnTo>
                  <a:pt x="961" y="209"/>
                </a:lnTo>
                <a:lnTo>
                  <a:pt x="957" y="218"/>
                </a:lnTo>
                <a:lnTo>
                  <a:pt x="952" y="227"/>
                </a:lnTo>
                <a:lnTo>
                  <a:pt x="946" y="234"/>
                </a:lnTo>
                <a:lnTo>
                  <a:pt x="938" y="243"/>
                </a:lnTo>
                <a:lnTo>
                  <a:pt x="929" y="252"/>
                </a:lnTo>
                <a:lnTo>
                  <a:pt x="919" y="259"/>
                </a:lnTo>
                <a:lnTo>
                  <a:pt x="910" y="268"/>
                </a:lnTo>
                <a:lnTo>
                  <a:pt x="898" y="275"/>
                </a:lnTo>
                <a:lnTo>
                  <a:pt x="885" y="282"/>
                </a:lnTo>
                <a:lnTo>
                  <a:pt x="872" y="289"/>
                </a:lnTo>
                <a:lnTo>
                  <a:pt x="857" y="296"/>
                </a:lnTo>
                <a:lnTo>
                  <a:pt x="841" y="302"/>
                </a:lnTo>
                <a:lnTo>
                  <a:pt x="826" y="309"/>
                </a:lnTo>
                <a:lnTo>
                  <a:pt x="809" y="314"/>
                </a:lnTo>
                <a:lnTo>
                  <a:pt x="792" y="321"/>
                </a:lnTo>
                <a:lnTo>
                  <a:pt x="773" y="327"/>
                </a:lnTo>
                <a:lnTo>
                  <a:pt x="754" y="330"/>
                </a:lnTo>
                <a:lnTo>
                  <a:pt x="735" y="336"/>
                </a:lnTo>
                <a:lnTo>
                  <a:pt x="714" y="339"/>
                </a:lnTo>
                <a:lnTo>
                  <a:pt x="693" y="345"/>
                </a:lnTo>
                <a:lnTo>
                  <a:pt x="672" y="348"/>
                </a:lnTo>
                <a:lnTo>
                  <a:pt x="651" y="352"/>
                </a:lnTo>
                <a:lnTo>
                  <a:pt x="628" y="353"/>
                </a:lnTo>
                <a:lnTo>
                  <a:pt x="605" y="357"/>
                </a:lnTo>
                <a:lnTo>
                  <a:pt x="582" y="359"/>
                </a:lnTo>
                <a:lnTo>
                  <a:pt x="558" y="361"/>
                </a:lnTo>
                <a:lnTo>
                  <a:pt x="533" y="361"/>
                </a:lnTo>
                <a:lnTo>
                  <a:pt x="508" y="362"/>
                </a:lnTo>
                <a:lnTo>
                  <a:pt x="483" y="362"/>
                </a:lnTo>
                <a:lnTo>
                  <a:pt x="459" y="362"/>
                </a:lnTo>
                <a:lnTo>
                  <a:pt x="434" y="361"/>
                </a:lnTo>
                <a:lnTo>
                  <a:pt x="411" y="361"/>
                </a:lnTo>
                <a:lnTo>
                  <a:pt x="386" y="359"/>
                </a:lnTo>
                <a:lnTo>
                  <a:pt x="364" y="357"/>
                </a:lnTo>
                <a:lnTo>
                  <a:pt x="341" y="353"/>
                </a:lnTo>
                <a:lnTo>
                  <a:pt x="318" y="352"/>
                </a:lnTo>
                <a:lnTo>
                  <a:pt x="295" y="348"/>
                </a:lnTo>
                <a:lnTo>
                  <a:pt x="274" y="345"/>
                </a:lnTo>
                <a:lnTo>
                  <a:pt x="253" y="339"/>
                </a:lnTo>
                <a:lnTo>
                  <a:pt x="234" y="336"/>
                </a:lnTo>
                <a:lnTo>
                  <a:pt x="213" y="330"/>
                </a:lnTo>
                <a:lnTo>
                  <a:pt x="194" y="327"/>
                </a:lnTo>
                <a:lnTo>
                  <a:pt x="177" y="321"/>
                </a:lnTo>
                <a:lnTo>
                  <a:pt x="160" y="314"/>
                </a:lnTo>
                <a:lnTo>
                  <a:pt x="143" y="309"/>
                </a:lnTo>
                <a:lnTo>
                  <a:pt x="126" y="302"/>
                </a:lnTo>
                <a:lnTo>
                  <a:pt x="110" y="296"/>
                </a:lnTo>
                <a:lnTo>
                  <a:pt x="97" y="289"/>
                </a:lnTo>
                <a:lnTo>
                  <a:pt x="84" y="282"/>
                </a:lnTo>
                <a:lnTo>
                  <a:pt x="70" y="275"/>
                </a:lnTo>
                <a:lnTo>
                  <a:pt x="59" y="268"/>
                </a:lnTo>
                <a:lnTo>
                  <a:pt x="48" y="259"/>
                </a:lnTo>
                <a:lnTo>
                  <a:pt x="38" y="252"/>
                </a:lnTo>
                <a:lnTo>
                  <a:pt x="30" y="243"/>
                </a:lnTo>
                <a:lnTo>
                  <a:pt x="23" y="234"/>
                </a:lnTo>
                <a:lnTo>
                  <a:pt x="15" y="227"/>
                </a:lnTo>
                <a:lnTo>
                  <a:pt x="11" y="218"/>
                </a:lnTo>
                <a:lnTo>
                  <a:pt x="6" y="209"/>
                </a:lnTo>
                <a:lnTo>
                  <a:pt x="4" y="200"/>
                </a:lnTo>
                <a:lnTo>
                  <a:pt x="2" y="189"/>
                </a:lnTo>
                <a:lnTo>
                  <a:pt x="0" y="18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Freeform 36"/>
          <p:cNvSpPr>
            <a:spLocks/>
          </p:cNvSpPr>
          <p:nvPr/>
        </p:nvSpPr>
        <p:spPr bwMode="auto">
          <a:xfrm>
            <a:off x="9063831" y="1512683"/>
            <a:ext cx="768350" cy="287337"/>
          </a:xfrm>
          <a:custGeom>
            <a:avLst/>
            <a:gdLst>
              <a:gd name="T0" fmla="*/ 4 w 967"/>
              <a:gd name="T1" fmla="*/ 163 h 362"/>
              <a:gd name="T2" fmla="*/ 15 w 967"/>
              <a:gd name="T3" fmla="*/ 136 h 362"/>
              <a:gd name="T4" fmla="*/ 38 w 967"/>
              <a:gd name="T5" fmla="*/ 111 h 362"/>
              <a:gd name="T6" fmla="*/ 70 w 967"/>
              <a:gd name="T7" fmla="*/ 86 h 362"/>
              <a:gd name="T8" fmla="*/ 110 w 967"/>
              <a:gd name="T9" fmla="*/ 66 h 362"/>
              <a:gd name="T10" fmla="*/ 160 w 967"/>
              <a:gd name="T11" fmla="*/ 47 h 362"/>
              <a:gd name="T12" fmla="*/ 213 w 967"/>
              <a:gd name="T13" fmla="*/ 30 h 362"/>
              <a:gd name="T14" fmla="*/ 274 w 967"/>
              <a:gd name="T15" fmla="*/ 18 h 362"/>
              <a:gd name="T16" fmla="*/ 341 w 967"/>
              <a:gd name="T17" fmla="*/ 7 h 362"/>
              <a:gd name="T18" fmla="*/ 411 w 967"/>
              <a:gd name="T19" fmla="*/ 2 h 362"/>
              <a:gd name="T20" fmla="*/ 483 w 967"/>
              <a:gd name="T21" fmla="*/ 0 h 362"/>
              <a:gd name="T22" fmla="*/ 558 w 967"/>
              <a:gd name="T23" fmla="*/ 2 h 362"/>
              <a:gd name="T24" fmla="*/ 628 w 967"/>
              <a:gd name="T25" fmla="*/ 7 h 362"/>
              <a:gd name="T26" fmla="*/ 693 w 967"/>
              <a:gd name="T27" fmla="*/ 18 h 362"/>
              <a:gd name="T28" fmla="*/ 754 w 967"/>
              <a:gd name="T29" fmla="*/ 30 h 362"/>
              <a:gd name="T30" fmla="*/ 809 w 967"/>
              <a:gd name="T31" fmla="*/ 47 h 362"/>
              <a:gd name="T32" fmla="*/ 857 w 967"/>
              <a:gd name="T33" fmla="*/ 66 h 362"/>
              <a:gd name="T34" fmla="*/ 898 w 967"/>
              <a:gd name="T35" fmla="*/ 86 h 362"/>
              <a:gd name="T36" fmla="*/ 929 w 967"/>
              <a:gd name="T37" fmla="*/ 111 h 362"/>
              <a:gd name="T38" fmla="*/ 952 w 967"/>
              <a:gd name="T39" fmla="*/ 136 h 362"/>
              <a:gd name="T40" fmla="*/ 965 w 967"/>
              <a:gd name="T41" fmla="*/ 163 h 362"/>
              <a:gd name="T42" fmla="*/ 967 w 967"/>
              <a:gd name="T43" fmla="*/ 180 h 362"/>
              <a:gd name="T44" fmla="*/ 961 w 967"/>
              <a:gd name="T45" fmla="*/ 209 h 362"/>
              <a:gd name="T46" fmla="*/ 946 w 967"/>
              <a:gd name="T47" fmla="*/ 234 h 362"/>
              <a:gd name="T48" fmla="*/ 919 w 967"/>
              <a:gd name="T49" fmla="*/ 259 h 362"/>
              <a:gd name="T50" fmla="*/ 885 w 967"/>
              <a:gd name="T51" fmla="*/ 282 h 362"/>
              <a:gd name="T52" fmla="*/ 841 w 967"/>
              <a:gd name="T53" fmla="*/ 302 h 362"/>
              <a:gd name="T54" fmla="*/ 792 w 967"/>
              <a:gd name="T55" fmla="*/ 321 h 362"/>
              <a:gd name="T56" fmla="*/ 735 w 967"/>
              <a:gd name="T57" fmla="*/ 336 h 362"/>
              <a:gd name="T58" fmla="*/ 672 w 967"/>
              <a:gd name="T59" fmla="*/ 348 h 362"/>
              <a:gd name="T60" fmla="*/ 605 w 967"/>
              <a:gd name="T61" fmla="*/ 357 h 362"/>
              <a:gd name="T62" fmla="*/ 533 w 967"/>
              <a:gd name="T63" fmla="*/ 361 h 362"/>
              <a:gd name="T64" fmla="*/ 459 w 967"/>
              <a:gd name="T65" fmla="*/ 362 h 362"/>
              <a:gd name="T66" fmla="*/ 386 w 967"/>
              <a:gd name="T67" fmla="*/ 359 h 362"/>
              <a:gd name="T68" fmla="*/ 318 w 967"/>
              <a:gd name="T69" fmla="*/ 352 h 362"/>
              <a:gd name="T70" fmla="*/ 253 w 967"/>
              <a:gd name="T71" fmla="*/ 339 h 362"/>
              <a:gd name="T72" fmla="*/ 194 w 967"/>
              <a:gd name="T73" fmla="*/ 327 h 362"/>
              <a:gd name="T74" fmla="*/ 143 w 967"/>
              <a:gd name="T75" fmla="*/ 309 h 362"/>
              <a:gd name="T76" fmla="*/ 97 w 967"/>
              <a:gd name="T77" fmla="*/ 289 h 362"/>
              <a:gd name="T78" fmla="*/ 59 w 967"/>
              <a:gd name="T79" fmla="*/ 268 h 362"/>
              <a:gd name="T80" fmla="*/ 30 w 967"/>
              <a:gd name="T81" fmla="*/ 243 h 362"/>
              <a:gd name="T82" fmla="*/ 11 w 967"/>
              <a:gd name="T83" fmla="*/ 218 h 362"/>
              <a:gd name="T84" fmla="*/ 2 w 967"/>
              <a:gd name="T85" fmla="*/ 189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67" h="362">
                <a:moveTo>
                  <a:pt x="0" y="180"/>
                </a:moveTo>
                <a:lnTo>
                  <a:pt x="2" y="171"/>
                </a:lnTo>
                <a:lnTo>
                  <a:pt x="4" y="163"/>
                </a:lnTo>
                <a:lnTo>
                  <a:pt x="6" y="154"/>
                </a:lnTo>
                <a:lnTo>
                  <a:pt x="11" y="145"/>
                </a:lnTo>
                <a:lnTo>
                  <a:pt x="15" y="136"/>
                </a:lnTo>
                <a:lnTo>
                  <a:pt x="23" y="127"/>
                </a:lnTo>
                <a:lnTo>
                  <a:pt x="30" y="118"/>
                </a:lnTo>
                <a:lnTo>
                  <a:pt x="38" y="111"/>
                </a:lnTo>
                <a:lnTo>
                  <a:pt x="48" y="102"/>
                </a:lnTo>
                <a:lnTo>
                  <a:pt x="59" y="95"/>
                </a:lnTo>
                <a:lnTo>
                  <a:pt x="70" y="86"/>
                </a:lnTo>
                <a:lnTo>
                  <a:pt x="84" y="79"/>
                </a:lnTo>
                <a:lnTo>
                  <a:pt x="97" y="72"/>
                </a:lnTo>
                <a:lnTo>
                  <a:pt x="110" y="66"/>
                </a:lnTo>
                <a:lnTo>
                  <a:pt x="126" y="59"/>
                </a:lnTo>
                <a:lnTo>
                  <a:pt x="143" y="52"/>
                </a:lnTo>
                <a:lnTo>
                  <a:pt x="160" y="47"/>
                </a:lnTo>
                <a:lnTo>
                  <a:pt x="177" y="41"/>
                </a:lnTo>
                <a:lnTo>
                  <a:pt x="194" y="36"/>
                </a:lnTo>
                <a:lnTo>
                  <a:pt x="213" y="30"/>
                </a:lnTo>
                <a:lnTo>
                  <a:pt x="234" y="25"/>
                </a:lnTo>
                <a:lnTo>
                  <a:pt x="253" y="22"/>
                </a:lnTo>
                <a:lnTo>
                  <a:pt x="274" y="18"/>
                </a:lnTo>
                <a:lnTo>
                  <a:pt x="295" y="14"/>
                </a:lnTo>
                <a:lnTo>
                  <a:pt x="318" y="11"/>
                </a:lnTo>
                <a:lnTo>
                  <a:pt x="341" y="7"/>
                </a:lnTo>
                <a:lnTo>
                  <a:pt x="364" y="5"/>
                </a:lnTo>
                <a:lnTo>
                  <a:pt x="386" y="4"/>
                </a:lnTo>
                <a:lnTo>
                  <a:pt x="411" y="2"/>
                </a:lnTo>
                <a:lnTo>
                  <a:pt x="434" y="0"/>
                </a:lnTo>
                <a:lnTo>
                  <a:pt x="459" y="0"/>
                </a:lnTo>
                <a:lnTo>
                  <a:pt x="483" y="0"/>
                </a:lnTo>
                <a:lnTo>
                  <a:pt x="508" y="0"/>
                </a:lnTo>
                <a:lnTo>
                  <a:pt x="533" y="0"/>
                </a:lnTo>
                <a:lnTo>
                  <a:pt x="558" y="2"/>
                </a:lnTo>
                <a:lnTo>
                  <a:pt x="582" y="4"/>
                </a:lnTo>
                <a:lnTo>
                  <a:pt x="605" y="5"/>
                </a:lnTo>
                <a:lnTo>
                  <a:pt x="628" y="7"/>
                </a:lnTo>
                <a:lnTo>
                  <a:pt x="651" y="11"/>
                </a:lnTo>
                <a:lnTo>
                  <a:pt x="672" y="14"/>
                </a:lnTo>
                <a:lnTo>
                  <a:pt x="693" y="18"/>
                </a:lnTo>
                <a:lnTo>
                  <a:pt x="714" y="22"/>
                </a:lnTo>
                <a:lnTo>
                  <a:pt x="735" y="25"/>
                </a:lnTo>
                <a:lnTo>
                  <a:pt x="754" y="30"/>
                </a:lnTo>
                <a:lnTo>
                  <a:pt x="773" y="36"/>
                </a:lnTo>
                <a:lnTo>
                  <a:pt x="792" y="41"/>
                </a:lnTo>
                <a:lnTo>
                  <a:pt x="809" y="47"/>
                </a:lnTo>
                <a:lnTo>
                  <a:pt x="826" y="52"/>
                </a:lnTo>
                <a:lnTo>
                  <a:pt x="841" y="59"/>
                </a:lnTo>
                <a:lnTo>
                  <a:pt x="857" y="66"/>
                </a:lnTo>
                <a:lnTo>
                  <a:pt x="872" y="72"/>
                </a:lnTo>
                <a:lnTo>
                  <a:pt x="885" y="79"/>
                </a:lnTo>
                <a:lnTo>
                  <a:pt x="898" y="86"/>
                </a:lnTo>
                <a:lnTo>
                  <a:pt x="910" y="95"/>
                </a:lnTo>
                <a:lnTo>
                  <a:pt x="919" y="102"/>
                </a:lnTo>
                <a:lnTo>
                  <a:pt x="929" y="111"/>
                </a:lnTo>
                <a:lnTo>
                  <a:pt x="938" y="118"/>
                </a:lnTo>
                <a:lnTo>
                  <a:pt x="946" y="127"/>
                </a:lnTo>
                <a:lnTo>
                  <a:pt x="952" y="136"/>
                </a:lnTo>
                <a:lnTo>
                  <a:pt x="957" y="145"/>
                </a:lnTo>
                <a:lnTo>
                  <a:pt x="961" y="154"/>
                </a:lnTo>
                <a:lnTo>
                  <a:pt x="965" y="163"/>
                </a:lnTo>
                <a:lnTo>
                  <a:pt x="967" y="171"/>
                </a:lnTo>
                <a:lnTo>
                  <a:pt x="967" y="180"/>
                </a:lnTo>
                <a:lnTo>
                  <a:pt x="967" y="180"/>
                </a:lnTo>
                <a:lnTo>
                  <a:pt x="967" y="189"/>
                </a:lnTo>
                <a:lnTo>
                  <a:pt x="965" y="200"/>
                </a:lnTo>
                <a:lnTo>
                  <a:pt x="961" y="209"/>
                </a:lnTo>
                <a:lnTo>
                  <a:pt x="957" y="218"/>
                </a:lnTo>
                <a:lnTo>
                  <a:pt x="952" y="227"/>
                </a:lnTo>
                <a:lnTo>
                  <a:pt x="946" y="234"/>
                </a:lnTo>
                <a:lnTo>
                  <a:pt x="938" y="243"/>
                </a:lnTo>
                <a:lnTo>
                  <a:pt x="929" y="252"/>
                </a:lnTo>
                <a:lnTo>
                  <a:pt x="919" y="259"/>
                </a:lnTo>
                <a:lnTo>
                  <a:pt x="910" y="268"/>
                </a:lnTo>
                <a:lnTo>
                  <a:pt x="898" y="275"/>
                </a:lnTo>
                <a:lnTo>
                  <a:pt x="885" y="282"/>
                </a:lnTo>
                <a:lnTo>
                  <a:pt x="872" y="289"/>
                </a:lnTo>
                <a:lnTo>
                  <a:pt x="857" y="296"/>
                </a:lnTo>
                <a:lnTo>
                  <a:pt x="841" y="302"/>
                </a:lnTo>
                <a:lnTo>
                  <a:pt x="826" y="309"/>
                </a:lnTo>
                <a:lnTo>
                  <a:pt x="809" y="314"/>
                </a:lnTo>
                <a:lnTo>
                  <a:pt x="792" y="321"/>
                </a:lnTo>
                <a:lnTo>
                  <a:pt x="773" y="327"/>
                </a:lnTo>
                <a:lnTo>
                  <a:pt x="754" y="330"/>
                </a:lnTo>
                <a:lnTo>
                  <a:pt x="735" y="336"/>
                </a:lnTo>
                <a:lnTo>
                  <a:pt x="714" y="339"/>
                </a:lnTo>
                <a:lnTo>
                  <a:pt x="693" y="345"/>
                </a:lnTo>
                <a:lnTo>
                  <a:pt x="672" y="348"/>
                </a:lnTo>
                <a:lnTo>
                  <a:pt x="651" y="352"/>
                </a:lnTo>
                <a:lnTo>
                  <a:pt x="628" y="353"/>
                </a:lnTo>
                <a:lnTo>
                  <a:pt x="605" y="357"/>
                </a:lnTo>
                <a:lnTo>
                  <a:pt x="582" y="359"/>
                </a:lnTo>
                <a:lnTo>
                  <a:pt x="558" y="361"/>
                </a:lnTo>
                <a:lnTo>
                  <a:pt x="533" y="361"/>
                </a:lnTo>
                <a:lnTo>
                  <a:pt x="508" y="362"/>
                </a:lnTo>
                <a:lnTo>
                  <a:pt x="483" y="362"/>
                </a:lnTo>
                <a:lnTo>
                  <a:pt x="459" y="362"/>
                </a:lnTo>
                <a:lnTo>
                  <a:pt x="434" y="361"/>
                </a:lnTo>
                <a:lnTo>
                  <a:pt x="411" y="361"/>
                </a:lnTo>
                <a:lnTo>
                  <a:pt x="386" y="359"/>
                </a:lnTo>
                <a:lnTo>
                  <a:pt x="364" y="357"/>
                </a:lnTo>
                <a:lnTo>
                  <a:pt x="341" y="353"/>
                </a:lnTo>
                <a:lnTo>
                  <a:pt x="318" y="352"/>
                </a:lnTo>
                <a:lnTo>
                  <a:pt x="295" y="348"/>
                </a:lnTo>
                <a:lnTo>
                  <a:pt x="274" y="345"/>
                </a:lnTo>
                <a:lnTo>
                  <a:pt x="253" y="339"/>
                </a:lnTo>
                <a:lnTo>
                  <a:pt x="234" y="336"/>
                </a:lnTo>
                <a:lnTo>
                  <a:pt x="213" y="330"/>
                </a:lnTo>
                <a:lnTo>
                  <a:pt x="194" y="327"/>
                </a:lnTo>
                <a:lnTo>
                  <a:pt x="177" y="321"/>
                </a:lnTo>
                <a:lnTo>
                  <a:pt x="160" y="314"/>
                </a:lnTo>
                <a:lnTo>
                  <a:pt x="143" y="309"/>
                </a:lnTo>
                <a:lnTo>
                  <a:pt x="126" y="302"/>
                </a:lnTo>
                <a:lnTo>
                  <a:pt x="110" y="296"/>
                </a:lnTo>
                <a:lnTo>
                  <a:pt x="97" y="289"/>
                </a:lnTo>
                <a:lnTo>
                  <a:pt x="84" y="282"/>
                </a:lnTo>
                <a:lnTo>
                  <a:pt x="70" y="275"/>
                </a:lnTo>
                <a:lnTo>
                  <a:pt x="59" y="268"/>
                </a:lnTo>
                <a:lnTo>
                  <a:pt x="48" y="259"/>
                </a:lnTo>
                <a:lnTo>
                  <a:pt x="38" y="252"/>
                </a:lnTo>
                <a:lnTo>
                  <a:pt x="30" y="243"/>
                </a:lnTo>
                <a:lnTo>
                  <a:pt x="23" y="234"/>
                </a:lnTo>
                <a:lnTo>
                  <a:pt x="15" y="227"/>
                </a:lnTo>
                <a:lnTo>
                  <a:pt x="11" y="218"/>
                </a:lnTo>
                <a:lnTo>
                  <a:pt x="6" y="209"/>
                </a:lnTo>
                <a:lnTo>
                  <a:pt x="4" y="200"/>
                </a:lnTo>
                <a:lnTo>
                  <a:pt x="2" y="189"/>
                </a:lnTo>
                <a:lnTo>
                  <a:pt x="0" y="18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37"/>
          <p:cNvSpPr>
            <a:spLocks noChangeShapeType="1"/>
          </p:cNvSpPr>
          <p:nvPr/>
        </p:nvSpPr>
        <p:spPr bwMode="auto">
          <a:xfrm>
            <a:off x="9235281" y="1723819"/>
            <a:ext cx="4270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Rectangle 38"/>
          <p:cNvSpPr>
            <a:spLocks noChangeArrowheads="1"/>
          </p:cNvSpPr>
          <p:nvPr/>
        </p:nvSpPr>
        <p:spPr bwMode="auto">
          <a:xfrm>
            <a:off x="9235281" y="1555544"/>
            <a:ext cx="41433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Arial" charset="0"/>
              </a:rPr>
              <a:t>name</a:t>
            </a:r>
            <a:endParaRPr lang="en-US" altLang="en-US"/>
          </a:p>
        </p:txBody>
      </p:sp>
      <p:sp>
        <p:nvSpPr>
          <p:cNvPr id="20" name="Freeform 39"/>
          <p:cNvSpPr>
            <a:spLocks/>
          </p:cNvSpPr>
          <p:nvPr/>
        </p:nvSpPr>
        <p:spPr bwMode="auto">
          <a:xfrm>
            <a:off x="10408444" y="1415845"/>
            <a:ext cx="766762" cy="288925"/>
          </a:xfrm>
          <a:custGeom>
            <a:avLst/>
            <a:gdLst>
              <a:gd name="T0" fmla="*/ 4 w 967"/>
              <a:gd name="T1" fmla="*/ 162 h 362"/>
              <a:gd name="T2" fmla="*/ 15 w 967"/>
              <a:gd name="T3" fmla="*/ 135 h 362"/>
              <a:gd name="T4" fmla="*/ 38 w 967"/>
              <a:gd name="T5" fmla="*/ 110 h 362"/>
              <a:gd name="T6" fmla="*/ 71 w 967"/>
              <a:gd name="T7" fmla="*/ 87 h 362"/>
              <a:gd name="T8" fmla="*/ 111 w 967"/>
              <a:gd name="T9" fmla="*/ 66 h 362"/>
              <a:gd name="T10" fmla="*/ 160 w 967"/>
              <a:gd name="T11" fmla="*/ 46 h 362"/>
              <a:gd name="T12" fmla="*/ 213 w 967"/>
              <a:gd name="T13" fmla="*/ 30 h 362"/>
              <a:gd name="T14" fmla="*/ 274 w 967"/>
              <a:gd name="T15" fmla="*/ 18 h 362"/>
              <a:gd name="T16" fmla="*/ 341 w 967"/>
              <a:gd name="T17" fmla="*/ 7 h 362"/>
              <a:gd name="T18" fmla="*/ 411 w 967"/>
              <a:gd name="T19" fmla="*/ 2 h 362"/>
              <a:gd name="T20" fmla="*/ 484 w 967"/>
              <a:gd name="T21" fmla="*/ 0 h 362"/>
              <a:gd name="T22" fmla="*/ 558 w 967"/>
              <a:gd name="T23" fmla="*/ 2 h 362"/>
              <a:gd name="T24" fmla="*/ 628 w 967"/>
              <a:gd name="T25" fmla="*/ 7 h 362"/>
              <a:gd name="T26" fmla="*/ 695 w 967"/>
              <a:gd name="T27" fmla="*/ 18 h 362"/>
              <a:gd name="T28" fmla="*/ 754 w 967"/>
              <a:gd name="T29" fmla="*/ 30 h 362"/>
              <a:gd name="T30" fmla="*/ 809 w 967"/>
              <a:gd name="T31" fmla="*/ 46 h 362"/>
              <a:gd name="T32" fmla="*/ 857 w 967"/>
              <a:gd name="T33" fmla="*/ 66 h 362"/>
              <a:gd name="T34" fmla="*/ 899 w 967"/>
              <a:gd name="T35" fmla="*/ 87 h 362"/>
              <a:gd name="T36" fmla="*/ 929 w 967"/>
              <a:gd name="T37" fmla="*/ 110 h 362"/>
              <a:gd name="T38" fmla="*/ 952 w 967"/>
              <a:gd name="T39" fmla="*/ 135 h 362"/>
              <a:gd name="T40" fmla="*/ 965 w 967"/>
              <a:gd name="T41" fmla="*/ 162 h 362"/>
              <a:gd name="T42" fmla="*/ 967 w 967"/>
              <a:gd name="T43" fmla="*/ 180 h 362"/>
              <a:gd name="T44" fmla="*/ 962 w 967"/>
              <a:gd name="T45" fmla="*/ 209 h 362"/>
              <a:gd name="T46" fmla="*/ 946 w 967"/>
              <a:gd name="T47" fmla="*/ 235 h 362"/>
              <a:gd name="T48" fmla="*/ 920 w 967"/>
              <a:gd name="T49" fmla="*/ 259 h 362"/>
              <a:gd name="T50" fmla="*/ 885 w 967"/>
              <a:gd name="T51" fmla="*/ 282 h 362"/>
              <a:gd name="T52" fmla="*/ 842 w 967"/>
              <a:gd name="T53" fmla="*/ 303 h 362"/>
              <a:gd name="T54" fmla="*/ 792 w 967"/>
              <a:gd name="T55" fmla="*/ 321 h 362"/>
              <a:gd name="T56" fmla="*/ 735 w 967"/>
              <a:gd name="T57" fmla="*/ 335 h 362"/>
              <a:gd name="T58" fmla="*/ 672 w 967"/>
              <a:gd name="T59" fmla="*/ 348 h 362"/>
              <a:gd name="T60" fmla="*/ 606 w 967"/>
              <a:gd name="T61" fmla="*/ 357 h 362"/>
              <a:gd name="T62" fmla="*/ 533 w 967"/>
              <a:gd name="T63" fmla="*/ 360 h 362"/>
              <a:gd name="T64" fmla="*/ 459 w 967"/>
              <a:gd name="T65" fmla="*/ 362 h 362"/>
              <a:gd name="T66" fmla="*/ 387 w 967"/>
              <a:gd name="T67" fmla="*/ 358 h 362"/>
              <a:gd name="T68" fmla="*/ 318 w 967"/>
              <a:gd name="T69" fmla="*/ 351 h 362"/>
              <a:gd name="T70" fmla="*/ 253 w 967"/>
              <a:gd name="T71" fmla="*/ 341 h 362"/>
              <a:gd name="T72" fmla="*/ 194 w 967"/>
              <a:gd name="T73" fmla="*/ 326 h 362"/>
              <a:gd name="T74" fmla="*/ 143 w 967"/>
              <a:gd name="T75" fmla="*/ 309 h 362"/>
              <a:gd name="T76" fmla="*/ 97 w 967"/>
              <a:gd name="T77" fmla="*/ 289 h 362"/>
              <a:gd name="T78" fmla="*/ 59 w 967"/>
              <a:gd name="T79" fmla="*/ 267 h 362"/>
              <a:gd name="T80" fmla="*/ 31 w 967"/>
              <a:gd name="T81" fmla="*/ 242 h 362"/>
              <a:gd name="T82" fmla="*/ 12 w 967"/>
              <a:gd name="T83" fmla="*/ 218 h 362"/>
              <a:gd name="T84" fmla="*/ 2 w 967"/>
              <a:gd name="T85" fmla="*/ 191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67" h="362">
                <a:moveTo>
                  <a:pt x="0" y="180"/>
                </a:moveTo>
                <a:lnTo>
                  <a:pt x="2" y="171"/>
                </a:lnTo>
                <a:lnTo>
                  <a:pt x="4" y="162"/>
                </a:lnTo>
                <a:lnTo>
                  <a:pt x="6" y="153"/>
                </a:lnTo>
                <a:lnTo>
                  <a:pt x="12" y="144"/>
                </a:lnTo>
                <a:lnTo>
                  <a:pt x="15" y="135"/>
                </a:lnTo>
                <a:lnTo>
                  <a:pt x="23" y="126"/>
                </a:lnTo>
                <a:lnTo>
                  <a:pt x="31" y="118"/>
                </a:lnTo>
                <a:lnTo>
                  <a:pt x="38" y="110"/>
                </a:lnTo>
                <a:lnTo>
                  <a:pt x="48" y="102"/>
                </a:lnTo>
                <a:lnTo>
                  <a:pt x="59" y="94"/>
                </a:lnTo>
                <a:lnTo>
                  <a:pt x="71" y="87"/>
                </a:lnTo>
                <a:lnTo>
                  <a:pt x="84" y="80"/>
                </a:lnTo>
                <a:lnTo>
                  <a:pt x="97" y="73"/>
                </a:lnTo>
                <a:lnTo>
                  <a:pt x="111" y="66"/>
                </a:lnTo>
                <a:lnTo>
                  <a:pt x="126" y="59"/>
                </a:lnTo>
                <a:lnTo>
                  <a:pt x="143" y="53"/>
                </a:lnTo>
                <a:lnTo>
                  <a:pt x="160" y="46"/>
                </a:lnTo>
                <a:lnTo>
                  <a:pt x="177" y="41"/>
                </a:lnTo>
                <a:lnTo>
                  <a:pt x="194" y="35"/>
                </a:lnTo>
                <a:lnTo>
                  <a:pt x="213" y="30"/>
                </a:lnTo>
                <a:lnTo>
                  <a:pt x="234" y="25"/>
                </a:lnTo>
                <a:lnTo>
                  <a:pt x="253" y="21"/>
                </a:lnTo>
                <a:lnTo>
                  <a:pt x="274" y="18"/>
                </a:lnTo>
                <a:lnTo>
                  <a:pt x="295" y="14"/>
                </a:lnTo>
                <a:lnTo>
                  <a:pt x="318" y="11"/>
                </a:lnTo>
                <a:lnTo>
                  <a:pt x="341" y="7"/>
                </a:lnTo>
                <a:lnTo>
                  <a:pt x="364" y="5"/>
                </a:lnTo>
                <a:lnTo>
                  <a:pt x="387" y="3"/>
                </a:lnTo>
                <a:lnTo>
                  <a:pt x="411" y="2"/>
                </a:lnTo>
                <a:lnTo>
                  <a:pt x="434" y="0"/>
                </a:lnTo>
                <a:lnTo>
                  <a:pt x="459" y="0"/>
                </a:lnTo>
                <a:lnTo>
                  <a:pt x="484" y="0"/>
                </a:lnTo>
                <a:lnTo>
                  <a:pt x="508" y="0"/>
                </a:lnTo>
                <a:lnTo>
                  <a:pt x="533" y="0"/>
                </a:lnTo>
                <a:lnTo>
                  <a:pt x="558" y="2"/>
                </a:lnTo>
                <a:lnTo>
                  <a:pt x="583" y="3"/>
                </a:lnTo>
                <a:lnTo>
                  <a:pt x="606" y="5"/>
                </a:lnTo>
                <a:lnTo>
                  <a:pt x="628" y="7"/>
                </a:lnTo>
                <a:lnTo>
                  <a:pt x="651" y="11"/>
                </a:lnTo>
                <a:lnTo>
                  <a:pt x="672" y="14"/>
                </a:lnTo>
                <a:lnTo>
                  <a:pt x="695" y="18"/>
                </a:lnTo>
                <a:lnTo>
                  <a:pt x="714" y="21"/>
                </a:lnTo>
                <a:lnTo>
                  <a:pt x="735" y="25"/>
                </a:lnTo>
                <a:lnTo>
                  <a:pt x="754" y="30"/>
                </a:lnTo>
                <a:lnTo>
                  <a:pt x="773" y="35"/>
                </a:lnTo>
                <a:lnTo>
                  <a:pt x="792" y="41"/>
                </a:lnTo>
                <a:lnTo>
                  <a:pt x="809" y="46"/>
                </a:lnTo>
                <a:lnTo>
                  <a:pt x="826" y="53"/>
                </a:lnTo>
                <a:lnTo>
                  <a:pt x="842" y="59"/>
                </a:lnTo>
                <a:lnTo>
                  <a:pt x="857" y="66"/>
                </a:lnTo>
                <a:lnTo>
                  <a:pt x="872" y="73"/>
                </a:lnTo>
                <a:lnTo>
                  <a:pt x="885" y="80"/>
                </a:lnTo>
                <a:lnTo>
                  <a:pt x="899" y="87"/>
                </a:lnTo>
                <a:lnTo>
                  <a:pt x="910" y="94"/>
                </a:lnTo>
                <a:lnTo>
                  <a:pt x="920" y="102"/>
                </a:lnTo>
                <a:lnTo>
                  <a:pt x="929" y="110"/>
                </a:lnTo>
                <a:lnTo>
                  <a:pt x="939" y="118"/>
                </a:lnTo>
                <a:lnTo>
                  <a:pt x="946" y="126"/>
                </a:lnTo>
                <a:lnTo>
                  <a:pt x="952" y="135"/>
                </a:lnTo>
                <a:lnTo>
                  <a:pt x="958" y="144"/>
                </a:lnTo>
                <a:lnTo>
                  <a:pt x="962" y="153"/>
                </a:lnTo>
                <a:lnTo>
                  <a:pt x="965" y="162"/>
                </a:lnTo>
                <a:lnTo>
                  <a:pt x="967" y="171"/>
                </a:lnTo>
                <a:lnTo>
                  <a:pt x="967" y="180"/>
                </a:lnTo>
                <a:lnTo>
                  <a:pt x="967" y="180"/>
                </a:lnTo>
                <a:lnTo>
                  <a:pt x="967" y="191"/>
                </a:lnTo>
                <a:lnTo>
                  <a:pt x="965" y="200"/>
                </a:lnTo>
                <a:lnTo>
                  <a:pt x="962" y="209"/>
                </a:lnTo>
                <a:lnTo>
                  <a:pt x="958" y="218"/>
                </a:lnTo>
                <a:lnTo>
                  <a:pt x="952" y="226"/>
                </a:lnTo>
                <a:lnTo>
                  <a:pt x="946" y="235"/>
                </a:lnTo>
                <a:lnTo>
                  <a:pt x="939" y="242"/>
                </a:lnTo>
                <a:lnTo>
                  <a:pt x="929" y="251"/>
                </a:lnTo>
                <a:lnTo>
                  <a:pt x="920" y="259"/>
                </a:lnTo>
                <a:lnTo>
                  <a:pt x="910" y="267"/>
                </a:lnTo>
                <a:lnTo>
                  <a:pt x="899" y="275"/>
                </a:lnTo>
                <a:lnTo>
                  <a:pt x="885" y="282"/>
                </a:lnTo>
                <a:lnTo>
                  <a:pt x="872" y="289"/>
                </a:lnTo>
                <a:lnTo>
                  <a:pt x="857" y="296"/>
                </a:lnTo>
                <a:lnTo>
                  <a:pt x="842" y="303"/>
                </a:lnTo>
                <a:lnTo>
                  <a:pt x="826" y="309"/>
                </a:lnTo>
                <a:lnTo>
                  <a:pt x="809" y="316"/>
                </a:lnTo>
                <a:lnTo>
                  <a:pt x="792" y="321"/>
                </a:lnTo>
                <a:lnTo>
                  <a:pt x="773" y="326"/>
                </a:lnTo>
                <a:lnTo>
                  <a:pt x="754" y="332"/>
                </a:lnTo>
                <a:lnTo>
                  <a:pt x="735" y="335"/>
                </a:lnTo>
                <a:lnTo>
                  <a:pt x="714" y="341"/>
                </a:lnTo>
                <a:lnTo>
                  <a:pt x="695" y="344"/>
                </a:lnTo>
                <a:lnTo>
                  <a:pt x="672" y="348"/>
                </a:lnTo>
                <a:lnTo>
                  <a:pt x="651" y="351"/>
                </a:lnTo>
                <a:lnTo>
                  <a:pt x="628" y="353"/>
                </a:lnTo>
                <a:lnTo>
                  <a:pt x="606" y="357"/>
                </a:lnTo>
                <a:lnTo>
                  <a:pt x="583" y="358"/>
                </a:lnTo>
                <a:lnTo>
                  <a:pt x="558" y="360"/>
                </a:lnTo>
                <a:lnTo>
                  <a:pt x="533" y="360"/>
                </a:lnTo>
                <a:lnTo>
                  <a:pt x="508" y="362"/>
                </a:lnTo>
                <a:lnTo>
                  <a:pt x="484" y="362"/>
                </a:lnTo>
                <a:lnTo>
                  <a:pt x="459" y="362"/>
                </a:lnTo>
                <a:lnTo>
                  <a:pt x="434" y="360"/>
                </a:lnTo>
                <a:lnTo>
                  <a:pt x="411" y="360"/>
                </a:lnTo>
                <a:lnTo>
                  <a:pt x="387" y="358"/>
                </a:lnTo>
                <a:lnTo>
                  <a:pt x="364" y="357"/>
                </a:lnTo>
                <a:lnTo>
                  <a:pt x="341" y="353"/>
                </a:lnTo>
                <a:lnTo>
                  <a:pt x="318" y="351"/>
                </a:lnTo>
                <a:lnTo>
                  <a:pt x="295" y="348"/>
                </a:lnTo>
                <a:lnTo>
                  <a:pt x="274" y="344"/>
                </a:lnTo>
                <a:lnTo>
                  <a:pt x="253" y="341"/>
                </a:lnTo>
                <a:lnTo>
                  <a:pt x="234" y="335"/>
                </a:lnTo>
                <a:lnTo>
                  <a:pt x="213" y="332"/>
                </a:lnTo>
                <a:lnTo>
                  <a:pt x="194" y="326"/>
                </a:lnTo>
                <a:lnTo>
                  <a:pt x="177" y="321"/>
                </a:lnTo>
                <a:lnTo>
                  <a:pt x="160" y="316"/>
                </a:lnTo>
                <a:lnTo>
                  <a:pt x="143" y="309"/>
                </a:lnTo>
                <a:lnTo>
                  <a:pt x="126" y="303"/>
                </a:lnTo>
                <a:lnTo>
                  <a:pt x="111" y="296"/>
                </a:lnTo>
                <a:lnTo>
                  <a:pt x="97" y="289"/>
                </a:lnTo>
                <a:lnTo>
                  <a:pt x="84" y="282"/>
                </a:lnTo>
                <a:lnTo>
                  <a:pt x="71" y="275"/>
                </a:lnTo>
                <a:lnTo>
                  <a:pt x="59" y="267"/>
                </a:lnTo>
                <a:lnTo>
                  <a:pt x="48" y="259"/>
                </a:lnTo>
                <a:lnTo>
                  <a:pt x="38" y="251"/>
                </a:lnTo>
                <a:lnTo>
                  <a:pt x="31" y="242"/>
                </a:lnTo>
                <a:lnTo>
                  <a:pt x="23" y="235"/>
                </a:lnTo>
                <a:lnTo>
                  <a:pt x="15" y="226"/>
                </a:lnTo>
                <a:lnTo>
                  <a:pt x="12" y="218"/>
                </a:lnTo>
                <a:lnTo>
                  <a:pt x="6" y="209"/>
                </a:lnTo>
                <a:lnTo>
                  <a:pt x="4" y="200"/>
                </a:lnTo>
                <a:lnTo>
                  <a:pt x="2" y="191"/>
                </a:lnTo>
                <a:lnTo>
                  <a:pt x="0" y="18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" name="Freeform 40"/>
          <p:cNvSpPr>
            <a:spLocks/>
          </p:cNvSpPr>
          <p:nvPr/>
        </p:nvSpPr>
        <p:spPr bwMode="auto">
          <a:xfrm>
            <a:off x="10408444" y="1415845"/>
            <a:ext cx="766762" cy="288925"/>
          </a:xfrm>
          <a:custGeom>
            <a:avLst/>
            <a:gdLst>
              <a:gd name="T0" fmla="*/ 4 w 967"/>
              <a:gd name="T1" fmla="*/ 162 h 362"/>
              <a:gd name="T2" fmla="*/ 15 w 967"/>
              <a:gd name="T3" fmla="*/ 135 h 362"/>
              <a:gd name="T4" fmla="*/ 38 w 967"/>
              <a:gd name="T5" fmla="*/ 110 h 362"/>
              <a:gd name="T6" fmla="*/ 71 w 967"/>
              <a:gd name="T7" fmla="*/ 87 h 362"/>
              <a:gd name="T8" fmla="*/ 111 w 967"/>
              <a:gd name="T9" fmla="*/ 66 h 362"/>
              <a:gd name="T10" fmla="*/ 160 w 967"/>
              <a:gd name="T11" fmla="*/ 46 h 362"/>
              <a:gd name="T12" fmla="*/ 213 w 967"/>
              <a:gd name="T13" fmla="*/ 30 h 362"/>
              <a:gd name="T14" fmla="*/ 274 w 967"/>
              <a:gd name="T15" fmla="*/ 18 h 362"/>
              <a:gd name="T16" fmla="*/ 341 w 967"/>
              <a:gd name="T17" fmla="*/ 7 h 362"/>
              <a:gd name="T18" fmla="*/ 411 w 967"/>
              <a:gd name="T19" fmla="*/ 2 h 362"/>
              <a:gd name="T20" fmla="*/ 484 w 967"/>
              <a:gd name="T21" fmla="*/ 0 h 362"/>
              <a:gd name="T22" fmla="*/ 558 w 967"/>
              <a:gd name="T23" fmla="*/ 2 h 362"/>
              <a:gd name="T24" fmla="*/ 628 w 967"/>
              <a:gd name="T25" fmla="*/ 7 h 362"/>
              <a:gd name="T26" fmla="*/ 695 w 967"/>
              <a:gd name="T27" fmla="*/ 18 h 362"/>
              <a:gd name="T28" fmla="*/ 754 w 967"/>
              <a:gd name="T29" fmla="*/ 30 h 362"/>
              <a:gd name="T30" fmla="*/ 809 w 967"/>
              <a:gd name="T31" fmla="*/ 46 h 362"/>
              <a:gd name="T32" fmla="*/ 857 w 967"/>
              <a:gd name="T33" fmla="*/ 66 h 362"/>
              <a:gd name="T34" fmla="*/ 899 w 967"/>
              <a:gd name="T35" fmla="*/ 87 h 362"/>
              <a:gd name="T36" fmla="*/ 929 w 967"/>
              <a:gd name="T37" fmla="*/ 110 h 362"/>
              <a:gd name="T38" fmla="*/ 952 w 967"/>
              <a:gd name="T39" fmla="*/ 135 h 362"/>
              <a:gd name="T40" fmla="*/ 965 w 967"/>
              <a:gd name="T41" fmla="*/ 162 h 362"/>
              <a:gd name="T42" fmla="*/ 967 w 967"/>
              <a:gd name="T43" fmla="*/ 180 h 362"/>
              <a:gd name="T44" fmla="*/ 962 w 967"/>
              <a:gd name="T45" fmla="*/ 209 h 362"/>
              <a:gd name="T46" fmla="*/ 946 w 967"/>
              <a:gd name="T47" fmla="*/ 235 h 362"/>
              <a:gd name="T48" fmla="*/ 920 w 967"/>
              <a:gd name="T49" fmla="*/ 259 h 362"/>
              <a:gd name="T50" fmla="*/ 885 w 967"/>
              <a:gd name="T51" fmla="*/ 282 h 362"/>
              <a:gd name="T52" fmla="*/ 842 w 967"/>
              <a:gd name="T53" fmla="*/ 303 h 362"/>
              <a:gd name="T54" fmla="*/ 792 w 967"/>
              <a:gd name="T55" fmla="*/ 321 h 362"/>
              <a:gd name="T56" fmla="*/ 735 w 967"/>
              <a:gd name="T57" fmla="*/ 335 h 362"/>
              <a:gd name="T58" fmla="*/ 672 w 967"/>
              <a:gd name="T59" fmla="*/ 348 h 362"/>
              <a:gd name="T60" fmla="*/ 606 w 967"/>
              <a:gd name="T61" fmla="*/ 357 h 362"/>
              <a:gd name="T62" fmla="*/ 533 w 967"/>
              <a:gd name="T63" fmla="*/ 360 h 362"/>
              <a:gd name="T64" fmla="*/ 459 w 967"/>
              <a:gd name="T65" fmla="*/ 362 h 362"/>
              <a:gd name="T66" fmla="*/ 387 w 967"/>
              <a:gd name="T67" fmla="*/ 358 h 362"/>
              <a:gd name="T68" fmla="*/ 318 w 967"/>
              <a:gd name="T69" fmla="*/ 351 h 362"/>
              <a:gd name="T70" fmla="*/ 253 w 967"/>
              <a:gd name="T71" fmla="*/ 341 h 362"/>
              <a:gd name="T72" fmla="*/ 194 w 967"/>
              <a:gd name="T73" fmla="*/ 326 h 362"/>
              <a:gd name="T74" fmla="*/ 143 w 967"/>
              <a:gd name="T75" fmla="*/ 309 h 362"/>
              <a:gd name="T76" fmla="*/ 97 w 967"/>
              <a:gd name="T77" fmla="*/ 289 h 362"/>
              <a:gd name="T78" fmla="*/ 59 w 967"/>
              <a:gd name="T79" fmla="*/ 267 h 362"/>
              <a:gd name="T80" fmla="*/ 31 w 967"/>
              <a:gd name="T81" fmla="*/ 242 h 362"/>
              <a:gd name="T82" fmla="*/ 12 w 967"/>
              <a:gd name="T83" fmla="*/ 218 h 362"/>
              <a:gd name="T84" fmla="*/ 2 w 967"/>
              <a:gd name="T85" fmla="*/ 191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67" h="362">
                <a:moveTo>
                  <a:pt x="0" y="180"/>
                </a:moveTo>
                <a:lnTo>
                  <a:pt x="2" y="171"/>
                </a:lnTo>
                <a:lnTo>
                  <a:pt x="4" y="162"/>
                </a:lnTo>
                <a:lnTo>
                  <a:pt x="6" y="153"/>
                </a:lnTo>
                <a:lnTo>
                  <a:pt x="12" y="144"/>
                </a:lnTo>
                <a:lnTo>
                  <a:pt x="15" y="135"/>
                </a:lnTo>
                <a:lnTo>
                  <a:pt x="23" y="126"/>
                </a:lnTo>
                <a:lnTo>
                  <a:pt x="31" y="118"/>
                </a:lnTo>
                <a:lnTo>
                  <a:pt x="38" y="110"/>
                </a:lnTo>
                <a:lnTo>
                  <a:pt x="48" y="102"/>
                </a:lnTo>
                <a:lnTo>
                  <a:pt x="59" y="94"/>
                </a:lnTo>
                <a:lnTo>
                  <a:pt x="71" y="87"/>
                </a:lnTo>
                <a:lnTo>
                  <a:pt x="84" y="80"/>
                </a:lnTo>
                <a:lnTo>
                  <a:pt x="97" y="73"/>
                </a:lnTo>
                <a:lnTo>
                  <a:pt x="111" y="66"/>
                </a:lnTo>
                <a:lnTo>
                  <a:pt x="126" y="59"/>
                </a:lnTo>
                <a:lnTo>
                  <a:pt x="143" y="53"/>
                </a:lnTo>
                <a:lnTo>
                  <a:pt x="160" y="46"/>
                </a:lnTo>
                <a:lnTo>
                  <a:pt x="177" y="41"/>
                </a:lnTo>
                <a:lnTo>
                  <a:pt x="194" y="35"/>
                </a:lnTo>
                <a:lnTo>
                  <a:pt x="213" y="30"/>
                </a:lnTo>
                <a:lnTo>
                  <a:pt x="234" y="25"/>
                </a:lnTo>
                <a:lnTo>
                  <a:pt x="253" y="21"/>
                </a:lnTo>
                <a:lnTo>
                  <a:pt x="274" y="18"/>
                </a:lnTo>
                <a:lnTo>
                  <a:pt x="295" y="14"/>
                </a:lnTo>
                <a:lnTo>
                  <a:pt x="318" y="11"/>
                </a:lnTo>
                <a:lnTo>
                  <a:pt x="341" y="7"/>
                </a:lnTo>
                <a:lnTo>
                  <a:pt x="364" y="5"/>
                </a:lnTo>
                <a:lnTo>
                  <a:pt x="387" y="3"/>
                </a:lnTo>
                <a:lnTo>
                  <a:pt x="411" y="2"/>
                </a:lnTo>
                <a:lnTo>
                  <a:pt x="434" y="0"/>
                </a:lnTo>
                <a:lnTo>
                  <a:pt x="459" y="0"/>
                </a:lnTo>
                <a:lnTo>
                  <a:pt x="484" y="0"/>
                </a:lnTo>
                <a:lnTo>
                  <a:pt x="508" y="0"/>
                </a:lnTo>
                <a:lnTo>
                  <a:pt x="533" y="0"/>
                </a:lnTo>
                <a:lnTo>
                  <a:pt x="558" y="2"/>
                </a:lnTo>
                <a:lnTo>
                  <a:pt x="583" y="3"/>
                </a:lnTo>
                <a:lnTo>
                  <a:pt x="606" y="5"/>
                </a:lnTo>
                <a:lnTo>
                  <a:pt x="628" y="7"/>
                </a:lnTo>
                <a:lnTo>
                  <a:pt x="651" y="11"/>
                </a:lnTo>
                <a:lnTo>
                  <a:pt x="672" y="14"/>
                </a:lnTo>
                <a:lnTo>
                  <a:pt x="695" y="18"/>
                </a:lnTo>
                <a:lnTo>
                  <a:pt x="714" y="21"/>
                </a:lnTo>
                <a:lnTo>
                  <a:pt x="735" y="25"/>
                </a:lnTo>
                <a:lnTo>
                  <a:pt x="754" y="30"/>
                </a:lnTo>
                <a:lnTo>
                  <a:pt x="773" y="35"/>
                </a:lnTo>
                <a:lnTo>
                  <a:pt x="792" y="41"/>
                </a:lnTo>
                <a:lnTo>
                  <a:pt x="809" y="46"/>
                </a:lnTo>
                <a:lnTo>
                  <a:pt x="826" y="53"/>
                </a:lnTo>
                <a:lnTo>
                  <a:pt x="842" y="59"/>
                </a:lnTo>
                <a:lnTo>
                  <a:pt x="857" y="66"/>
                </a:lnTo>
                <a:lnTo>
                  <a:pt x="872" y="73"/>
                </a:lnTo>
                <a:lnTo>
                  <a:pt x="885" y="80"/>
                </a:lnTo>
                <a:lnTo>
                  <a:pt x="899" y="87"/>
                </a:lnTo>
                <a:lnTo>
                  <a:pt x="910" y="94"/>
                </a:lnTo>
                <a:lnTo>
                  <a:pt x="920" y="102"/>
                </a:lnTo>
                <a:lnTo>
                  <a:pt x="929" y="110"/>
                </a:lnTo>
                <a:lnTo>
                  <a:pt x="939" y="118"/>
                </a:lnTo>
                <a:lnTo>
                  <a:pt x="946" y="126"/>
                </a:lnTo>
                <a:lnTo>
                  <a:pt x="952" y="135"/>
                </a:lnTo>
                <a:lnTo>
                  <a:pt x="958" y="144"/>
                </a:lnTo>
                <a:lnTo>
                  <a:pt x="962" y="153"/>
                </a:lnTo>
                <a:lnTo>
                  <a:pt x="965" y="162"/>
                </a:lnTo>
                <a:lnTo>
                  <a:pt x="967" y="171"/>
                </a:lnTo>
                <a:lnTo>
                  <a:pt x="967" y="180"/>
                </a:lnTo>
                <a:lnTo>
                  <a:pt x="967" y="180"/>
                </a:lnTo>
                <a:lnTo>
                  <a:pt x="967" y="191"/>
                </a:lnTo>
                <a:lnTo>
                  <a:pt x="965" y="200"/>
                </a:lnTo>
                <a:lnTo>
                  <a:pt x="962" y="209"/>
                </a:lnTo>
                <a:lnTo>
                  <a:pt x="958" y="218"/>
                </a:lnTo>
                <a:lnTo>
                  <a:pt x="952" y="226"/>
                </a:lnTo>
                <a:lnTo>
                  <a:pt x="946" y="235"/>
                </a:lnTo>
                <a:lnTo>
                  <a:pt x="939" y="242"/>
                </a:lnTo>
                <a:lnTo>
                  <a:pt x="929" y="251"/>
                </a:lnTo>
                <a:lnTo>
                  <a:pt x="920" y="259"/>
                </a:lnTo>
                <a:lnTo>
                  <a:pt x="910" y="267"/>
                </a:lnTo>
                <a:lnTo>
                  <a:pt x="899" y="275"/>
                </a:lnTo>
                <a:lnTo>
                  <a:pt x="885" y="282"/>
                </a:lnTo>
                <a:lnTo>
                  <a:pt x="872" y="289"/>
                </a:lnTo>
                <a:lnTo>
                  <a:pt x="857" y="296"/>
                </a:lnTo>
                <a:lnTo>
                  <a:pt x="842" y="303"/>
                </a:lnTo>
                <a:lnTo>
                  <a:pt x="826" y="309"/>
                </a:lnTo>
                <a:lnTo>
                  <a:pt x="809" y="316"/>
                </a:lnTo>
                <a:lnTo>
                  <a:pt x="792" y="321"/>
                </a:lnTo>
                <a:lnTo>
                  <a:pt x="773" y="326"/>
                </a:lnTo>
                <a:lnTo>
                  <a:pt x="754" y="332"/>
                </a:lnTo>
                <a:lnTo>
                  <a:pt x="735" y="335"/>
                </a:lnTo>
                <a:lnTo>
                  <a:pt x="714" y="341"/>
                </a:lnTo>
                <a:lnTo>
                  <a:pt x="695" y="344"/>
                </a:lnTo>
                <a:lnTo>
                  <a:pt x="672" y="348"/>
                </a:lnTo>
                <a:lnTo>
                  <a:pt x="651" y="351"/>
                </a:lnTo>
                <a:lnTo>
                  <a:pt x="628" y="353"/>
                </a:lnTo>
                <a:lnTo>
                  <a:pt x="606" y="357"/>
                </a:lnTo>
                <a:lnTo>
                  <a:pt x="583" y="358"/>
                </a:lnTo>
                <a:lnTo>
                  <a:pt x="558" y="360"/>
                </a:lnTo>
                <a:lnTo>
                  <a:pt x="533" y="360"/>
                </a:lnTo>
                <a:lnTo>
                  <a:pt x="508" y="362"/>
                </a:lnTo>
                <a:lnTo>
                  <a:pt x="484" y="362"/>
                </a:lnTo>
                <a:lnTo>
                  <a:pt x="459" y="362"/>
                </a:lnTo>
                <a:lnTo>
                  <a:pt x="434" y="360"/>
                </a:lnTo>
                <a:lnTo>
                  <a:pt x="411" y="360"/>
                </a:lnTo>
                <a:lnTo>
                  <a:pt x="387" y="358"/>
                </a:lnTo>
                <a:lnTo>
                  <a:pt x="364" y="357"/>
                </a:lnTo>
                <a:lnTo>
                  <a:pt x="341" y="353"/>
                </a:lnTo>
                <a:lnTo>
                  <a:pt x="318" y="351"/>
                </a:lnTo>
                <a:lnTo>
                  <a:pt x="295" y="348"/>
                </a:lnTo>
                <a:lnTo>
                  <a:pt x="274" y="344"/>
                </a:lnTo>
                <a:lnTo>
                  <a:pt x="253" y="341"/>
                </a:lnTo>
                <a:lnTo>
                  <a:pt x="234" y="335"/>
                </a:lnTo>
                <a:lnTo>
                  <a:pt x="213" y="332"/>
                </a:lnTo>
                <a:lnTo>
                  <a:pt x="194" y="326"/>
                </a:lnTo>
                <a:lnTo>
                  <a:pt x="177" y="321"/>
                </a:lnTo>
                <a:lnTo>
                  <a:pt x="160" y="316"/>
                </a:lnTo>
                <a:lnTo>
                  <a:pt x="143" y="309"/>
                </a:lnTo>
                <a:lnTo>
                  <a:pt x="126" y="303"/>
                </a:lnTo>
                <a:lnTo>
                  <a:pt x="111" y="296"/>
                </a:lnTo>
                <a:lnTo>
                  <a:pt x="97" y="289"/>
                </a:lnTo>
                <a:lnTo>
                  <a:pt x="84" y="282"/>
                </a:lnTo>
                <a:lnTo>
                  <a:pt x="71" y="275"/>
                </a:lnTo>
                <a:lnTo>
                  <a:pt x="59" y="267"/>
                </a:lnTo>
                <a:lnTo>
                  <a:pt x="48" y="259"/>
                </a:lnTo>
                <a:lnTo>
                  <a:pt x="38" y="251"/>
                </a:lnTo>
                <a:lnTo>
                  <a:pt x="31" y="242"/>
                </a:lnTo>
                <a:lnTo>
                  <a:pt x="23" y="235"/>
                </a:lnTo>
                <a:lnTo>
                  <a:pt x="15" y="226"/>
                </a:lnTo>
                <a:lnTo>
                  <a:pt x="12" y="218"/>
                </a:lnTo>
                <a:lnTo>
                  <a:pt x="6" y="209"/>
                </a:lnTo>
                <a:lnTo>
                  <a:pt x="4" y="200"/>
                </a:lnTo>
                <a:lnTo>
                  <a:pt x="2" y="191"/>
                </a:lnTo>
                <a:lnTo>
                  <a:pt x="0" y="18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Rectangle 41"/>
          <p:cNvSpPr>
            <a:spLocks noChangeArrowheads="1"/>
          </p:cNvSpPr>
          <p:nvPr/>
        </p:nvSpPr>
        <p:spPr bwMode="auto">
          <a:xfrm>
            <a:off x="10621169" y="1460295"/>
            <a:ext cx="33502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Arial" charset="0"/>
              </a:rPr>
              <a:t>addr</a:t>
            </a:r>
            <a:endParaRPr lang="en-US" altLang="en-US"/>
          </a:p>
        </p:txBody>
      </p:sp>
      <p:sp>
        <p:nvSpPr>
          <p:cNvPr id="23" name="Freeform 56"/>
          <p:cNvSpPr>
            <a:spLocks/>
          </p:cNvSpPr>
          <p:nvPr/>
        </p:nvSpPr>
        <p:spPr bwMode="auto">
          <a:xfrm>
            <a:off x="9064626" y="4051094"/>
            <a:ext cx="960437" cy="287338"/>
          </a:xfrm>
          <a:custGeom>
            <a:avLst/>
            <a:gdLst>
              <a:gd name="T0" fmla="*/ 4 w 1209"/>
              <a:gd name="T1" fmla="*/ 163 h 363"/>
              <a:gd name="T2" fmla="*/ 19 w 1209"/>
              <a:gd name="T3" fmla="*/ 136 h 363"/>
              <a:gd name="T4" fmla="*/ 47 w 1209"/>
              <a:gd name="T5" fmla="*/ 111 h 363"/>
              <a:gd name="T6" fmla="*/ 87 w 1209"/>
              <a:gd name="T7" fmla="*/ 86 h 363"/>
              <a:gd name="T8" fmla="*/ 137 w 1209"/>
              <a:gd name="T9" fmla="*/ 66 h 363"/>
              <a:gd name="T10" fmla="*/ 198 w 1209"/>
              <a:gd name="T11" fmla="*/ 47 h 363"/>
              <a:gd name="T12" fmla="*/ 266 w 1209"/>
              <a:gd name="T13" fmla="*/ 31 h 363"/>
              <a:gd name="T14" fmla="*/ 342 w 1209"/>
              <a:gd name="T15" fmla="*/ 18 h 363"/>
              <a:gd name="T16" fmla="*/ 424 w 1209"/>
              <a:gd name="T17" fmla="*/ 7 h 363"/>
              <a:gd name="T18" fmla="*/ 512 w 1209"/>
              <a:gd name="T19" fmla="*/ 2 h 363"/>
              <a:gd name="T20" fmla="*/ 603 w 1209"/>
              <a:gd name="T21" fmla="*/ 0 h 363"/>
              <a:gd name="T22" fmla="*/ 696 w 1209"/>
              <a:gd name="T23" fmla="*/ 2 h 363"/>
              <a:gd name="T24" fmla="*/ 784 w 1209"/>
              <a:gd name="T25" fmla="*/ 7 h 363"/>
              <a:gd name="T26" fmla="*/ 866 w 1209"/>
              <a:gd name="T27" fmla="*/ 18 h 363"/>
              <a:gd name="T28" fmla="*/ 942 w 1209"/>
              <a:gd name="T29" fmla="*/ 31 h 363"/>
              <a:gd name="T30" fmla="*/ 1011 w 1209"/>
              <a:gd name="T31" fmla="*/ 47 h 363"/>
              <a:gd name="T32" fmla="*/ 1070 w 1209"/>
              <a:gd name="T33" fmla="*/ 66 h 363"/>
              <a:gd name="T34" fmla="*/ 1121 w 1209"/>
              <a:gd name="T35" fmla="*/ 86 h 363"/>
              <a:gd name="T36" fmla="*/ 1161 w 1209"/>
              <a:gd name="T37" fmla="*/ 111 h 363"/>
              <a:gd name="T38" fmla="*/ 1190 w 1209"/>
              <a:gd name="T39" fmla="*/ 136 h 363"/>
              <a:gd name="T40" fmla="*/ 1205 w 1209"/>
              <a:gd name="T41" fmla="*/ 163 h 363"/>
              <a:gd name="T42" fmla="*/ 1209 w 1209"/>
              <a:gd name="T43" fmla="*/ 181 h 363"/>
              <a:gd name="T44" fmla="*/ 1201 w 1209"/>
              <a:gd name="T45" fmla="*/ 209 h 363"/>
              <a:gd name="T46" fmla="*/ 1182 w 1209"/>
              <a:gd name="T47" fmla="*/ 234 h 363"/>
              <a:gd name="T48" fmla="*/ 1150 w 1209"/>
              <a:gd name="T49" fmla="*/ 259 h 363"/>
              <a:gd name="T50" fmla="*/ 1106 w 1209"/>
              <a:gd name="T51" fmla="*/ 282 h 363"/>
              <a:gd name="T52" fmla="*/ 1051 w 1209"/>
              <a:gd name="T53" fmla="*/ 302 h 363"/>
              <a:gd name="T54" fmla="*/ 988 w 1209"/>
              <a:gd name="T55" fmla="*/ 321 h 363"/>
              <a:gd name="T56" fmla="*/ 917 w 1209"/>
              <a:gd name="T57" fmla="*/ 336 h 363"/>
              <a:gd name="T58" fmla="*/ 839 w 1209"/>
              <a:gd name="T59" fmla="*/ 348 h 363"/>
              <a:gd name="T60" fmla="*/ 756 w 1209"/>
              <a:gd name="T61" fmla="*/ 357 h 363"/>
              <a:gd name="T62" fmla="*/ 666 w 1209"/>
              <a:gd name="T63" fmla="*/ 361 h 363"/>
              <a:gd name="T64" fmla="*/ 573 w 1209"/>
              <a:gd name="T65" fmla="*/ 363 h 363"/>
              <a:gd name="T66" fmla="*/ 481 w 1209"/>
              <a:gd name="T67" fmla="*/ 359 h 363"/>
              <a:gd name="T68" fmla="*/ 396 w 1209"/>
              <a:gd name="T69" fmla="*/ 352 h 363"/>
              <a:gd name="T70" fmla="*/ 316 w 1209"/>
              <a:gd name="T71" fmla="*/ 341 h 363"/>
              <a:gd name="T72" fmla="*/ 242 w 1209"/>
              <a:gd name="T73" fmla="*/ 327 h 363"/>
              <a:gd name="T74" fmla="*/ 177 w 1209"/>
              <a:gd name="T75" fmla="*/ 309 h 363"/>
              <a:gd name="T76" fmla="*/ 120 w 1209"/>
              <a:gd name="T77" fmla="*/ 289 h 363"/>
              <a:gd name="T78" fmla="*/ 72 w 1209"/>
              <a:gd name="T79" fmla="*/ 268 h 363"/>
              <a:gd name="T80" fmla="*/ 36 w 1209"/>
              <a:gd name="T81" fmla="*/ 243 h 363"/>
              <a:gd name="T82" fmla="*/ 11 w 1209"/>
              <a:gd name="T83" fmla="*/ 218 h 363"/>
              <a:gd name="T84" fmla="*/ 0 w 1209"/>
              <a:gd name="T85" fmla="*/ 189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209" h="363">
                <a:moveTo>
                  <a:pt x="0" y="181"/>
                </a:moveTo>
                <a:lnTo>
                  <a:pt x="0" y="172"/>
                </a:lnTo>
                <a:lnTo>
                  <a:pt x="4" y="163"/>
                </a:lnTo>
                <a:lnTo>
                  <a:pt x="7" y="154"/>
                </a:lnTo>
                <a:lnTo>
                  <a:pt x="11" y="145"/>
                </a:lnTo>
                <a:lnTo>
                  <a:pt x="19" y="136"/>
                </a:lnTo>
                <a:lnTo>
                  <a:pt x="26" y="127"/>
                </a:lnTo>
                <a:lnTo>
                  <a:pt x="36" y="118"/>
                </a:lnTo>
                <a:lnTo>
                  <a:pt x="47" y="111"/>
                </a:lnTo>
                <a:lnTo>
                  <a:pt x="59" y="102"/>
                </a:lnTo>
                <a:lnTo>
                  <a:pt x="72" y="95"/>
                </a:lnTo>
                <a:lnTo>
                  <a:pt x="87" y="86"/>
                </a:lnTo>
                <a:lnTo>
                  <a:pt x="103" y="79"/>
                </a:lnTo>
                <a:lnTo>
                  <a:pt x="120" y="72"/>
                </a:lnTo>
                <a:lnTo>
                  <a:pt x="137" y="66"/>
                </a:lnTo>
                <a:lnTo>
                  <a:pt x="156" y="59"/>
                </a:lnTo>
                <a:lnTo>
                  <a:pt x="177" y="52"/>
                </a:lnTo>
                <a:lnTo>
                  <a:pt x="198" y="47"/>
                </a:lnTo>
                <a:lnTo>
                  <a:pt x="219" y="41"/>
                </a:lnTo>
                <a:lnTo>
                  <a:pt x="242" y="36"/>
                </a:lnTo>
                <a:lnTo>
                  <a:pt x="266" y="31"/>
                </a:lnTo>
                <a:lnTo>
                  <a:pt x="291" y="25"/>
                </a:lnTo>
                <a:lnTo>
                  <a:pt x="316" y="22"/>
                </a:lnTo>
                <a:lnTo>
                  <a:pt x="342" y="18"/>
                </a:lnTo>
                <a:lnTo>
                  <a:pt x="369" y="15"/>
                </a:lnTo>
                <a:lnTo>
                  <a:pt x="396" y="11"/>
                </a:lnTo>
                <a:lnTo>
                  <a:pt x="424" y="7"/>
                </a:lnTo>
                <a:lnTo>
                  <a:pt x="453" y="6"/>
                </a:lnTo>
                <a:lnTo>
                  <a:pt x="481" y="4"/>
                </a:lnTo>
                <a:lnTo>
                  <a:pt x="512" y="2"/>
                </a:lnTo>
                <a:lnTo>
                  <a:pt x="542" y="0"/>
                </a:lnTo>
                <a:lnTo>
                  <a:pt x="573" y="0"/>
                </a:lnTo>
                <a:lnTo>
                  <a:pt x="603" y="0"/>
                </a:lnTo>
                <a:lnTo>
                  <a:pt x="636" y="0"/>
                </a:lnTo>
                <a:lnTo>
                  <a:pt x="666" y="0"/>
                </a:lnTo>
                <a:lnTo>
                  <a:pt x="696" y="2"/>
                </a:lnTo>
                <a:lnTo>
                  <a:pt x="725" y="4"/>
                </a:lnTo>
                <a:lnTo>
                  <a:pt x="756" y="6"/>
                </a:lnTo>
                <a:lnTo>
                  <a:pt x="784" y="7"/>
                </a:lnTo>
                <a:lnTo>
                  <a:pt x="813" y="11"/>
                </a:lnTo>
                <a:lnTo>
                  <a:pt x="839" y="15"/>
                </a:lnTo>
                <a:lnTo>
                  <a:pt x="866" y="18"/>
                </a:lnTo>
                <a:lnTo>
                  <a:pt x="893" y="22"/>
                </a:lnTo>
                <a:lnTo>
                  <a:pt x="917" y="25"/>
                </a:lnTo>
                <a:lnTo>
                  <a:pt x="942" y="31"/>
                </a:lnTo>
                <a:lnTo>
                  <a:pt x="965" y="36"/>
                </a:lnTo>
                <a:lnTo>
                  <a:pt x="988" y="41"/>
                </a:lnTo>
                <a:lnTo>
                  <a:pt x="1011" y="47"/>
                </a:lnTo>
                <a:lnTo>
                  <a:pt x="1032" y="52"/>
                </a:lnTo>
                <a:lnTo>
                  <a:pt x="1051" y="59"/>
                </a:lnTo>
                <a:lnTo>
                  <a:pt x="1070" y="66"/>
                </a:lnTo>
                <a:lnTo>
                  <a:pt x="1089" y="72"/>
                </a:lnTo>
                <a:lnTo>
                  <a:pt x="1106" y="79"/>
                </a:lnTo>
                <a:lnTo>
                  <a:pt x="1121" y="86"/>
                </a:lnTo>
                <a:lnTo>
                  <a:pt x="1136" y="95"/>
                </a:lnTo>
                <a:lnTo>
                  <a:pt x="1150" y="102"/>
                </a:lnTo>
                <a:lnTo>
                  <a:pt x="1161" y="111"/>
                </a:lnTo>
                <a:lnTo>
                  <a:pt x="1172" y="118"/>
                </a:lnTo>
                <a:lnTo>
                  <a:pt x="1182" y="127"/>
                </a:lnTo>
                <a:lnTo>
                  <a:pt x="1190" y="136"/>
                </a:lnTo>
                <a:lnTo>
                  <a:pt x="1195" y="145"/>
                </a:lnTo>
                <a:lnTo>
                  <a:pt x="1201" y="154"/>
                </a:lnTo>
                <a:lnTo>
                  <a:pt x="1205" y="163"/>
                </a:lnTo>
                <a:lnTo>
                  <a:pt x="1207" y="172"/>
                </a:lnTo>
                <a:lnTo>
                  <a:pt x="1209" y="181"/>
                </a:lnTo>
                <a:lnTo>
                  <a:pt x="1209" y="181"/>
                </a:lnTo>
                <a:lnTo>
                  <a:pt x="1207" y="189"/>
                </a:lnTo>
                <a:lnTo>
                  <a:pt x="1205" y="200"/>
                </a:lnTo>
                <a:lnTo>
                  <a:pt x="1201" y="209"/>
                </a:lnTo>
                <a:lnTo>
                  <a:pt x="1195" y="218"/>
                </a:lnTo>
                <a:lnTo>
                  <a:pt x="1190" y="227"/>
                </a:lnTo>
                <a:lnTo>
                  <a:pt x="1182" y="234"/>
                </a:lnTo>
                <a:lnTo>
                  <a:pt x="1172" y="243"/>
                </a:lnTo>
                <a:lnTo>
                  <a:pt x="1161" y="252"/>
                </a:lnTo>
                <a:lnTo>
                  <a:pt x="1150" y="259"/>
                </a:lnTo>
                <a:lnTo>
                  <a:pt x="1136" y="268"/>
                </a:lnTo>
                <a:lnTo>
                  <a:pt x="1121" y="275"/>
                </a:lnTo>
                <a:lnTo>
                  <a:pt x="1106" y="282"/>
                </a:lnTo>
                <a:lnTo>
                  <a:pt x="1089" y="289"/>
                </a:lnTo>
                <a:lnTo>
                  <a:pt x="1070" y="296"/>
                </a:lnTo>
                <a:lnTo>
                  <a:pt x="1051" y="302"/>
                </a:lnTo>
                <a:lnTo>
                  <a:pt x="1032" y="309"/>
                </a:lnTo>
                <a:lnTo>
                  <a:pt x="1011" y="314"/>
                </a:lnTo>
                <a:lnTo>
                  <a:pt x="988" y="321"/>
                </a:lnTo>
                <a:lnTo>
                  <a:pt x="965" y="327"/>
                </a:lnTo>
                <a:lnTo>
                  <a:pt x="942" y="330"/>
                </a:lnTo>
                <a:lnTo>
                  <a:pt x="917" y="336"/>
                </a:lnTo>
                <a:lnTo>
                  <a:pt x="893" y="341"/>
                </a:lnTo>
                <a:lnTo>
                  <a:pt x="866" y="345"/>
                </a:lnTo>
                <a:lnTo>
                  <a:pt x="839" y="348"/>
                </a:lnTo>
                <a:lnTo>
                  <a:pt x="813" y="352"/>
                </a:lnTo>
                <a:lnTo>
                  <a:pt x="784" y="354"/>
                </a:lnTo>
                <a:lnTo>
                  <a:pt x="756" y="357"/>
                </a:lnTo>
                <a:lnTo>
                  <a:pt x="725" y="359"/>
                </a:lnTo>
                <a:lnTo>
                  <a:pt x="696" y="361"/>
                </a:lnTo>
                <a:lnTo>
                  <a:pt x="666" y="361"/>
                </a:lnTo>
                <a:lnTo>
                  <a:pt x="636" y="363"/>
                </a:lnTo>
                <a:lnTo>
                  <a:pt x="603" y="363"/>
                </a:lnTo>
                <a:lnTo>
                  <a:pt x="573" y="363"/>
                </a:lnTo>
                <a:lnTo>
                  <a:pt x="542" y="361"/>
                </a:lnTo>
                <a:lnTo>
                  <a:pt x="512" y="361"/>
                </a:lnTo>
                <a:lnTo>
                  <a:pt x="481" y="359"/>
                </a:lnTo>
                <a:lnTo>
                  <a:pt x="453" y="357"/>
                </a:lnTo>
                <a:lnTo>
                  <a:pt x="424" y="354"/>
                </a:lnTo>
                <a:lnTo>
                  <a:pt x="396" y="352"/>
                </a:lnTo>
                <a:lnTo>
                  <a:pt x="369" y="348"/>
                </a:lnTo>
                <a:lnTo>
                  <a:pt x="342" y="345"/>
                </a:lnTo>
                <a:lnTo>
                  <a:pt x="316" y="341"/>
                </a:lnTo>
                <a:lnTo>
                  <a:pt x="291" y="336"/>
                </a:lnTo>
                <a:lnTo>
                  <a:pt x="266" y="330"/>
                </a:lnTo>
                <a:lnTo>
                  <a:pt x="242" y="327"/>
                </a:lnTo>
                <a:lnTo>
                  <a:pt x="219" y="321"/>
                </a:lnTo>
                <a:lnTo>
                  <a:pt x="198" y="314"/>
                </a:lnTo>
                <a:lnTo>
                  <a:pt x="177" y="309"/>
                </a:lnTo>
                <a:lnTo>
                  <a:pt x="156" y="302"/>
                </a:lnTo>
                <a:lnTo>
                  <a:pt x="137" y="296"/>
                </a:lnTo>
                <a:lnTo>
                  <a:pt x="120" y="289"/>
                </a:lnTo>
                <a:lnTo>
                  <a:pt x="103" y="282"/>
                </a:lnTo>
                <a:lnTo>
                  <a:pt x="87" y="275"/>
                </a:lnTo>
                <a:lnTo>
                  <a:pt x="72" y="268"/>
                </a:lnTo>
                <a:lnTo>
                  <a:pt x="59" y="259"/>
                </a:lnTo>
                <a:lnTo>
                  <a:pt x="47" y="252"/>
                </a:lnTo>
                <a:lnTo>
                  <a:pt x="36" y="243"/>
                </a:lnTo>
                <a:lnTo>
                  <a:pt x="26" y="234"/>
                </a:lnTo>
                <a:lnTo>
                  <a:pt x="19" y="227"/>
                </a:lnTo>
                <a:lnTo>
                  <a:pt x="11" y="218"/>
                </a:lnTo>
                <a:lnTo>
                  <a:pt x="7" y="209"/>
                </a:lnTo>
                <a:lnTo>
                  <a:pt x="4" y="200"/>
                </a:lnTo>
                <a:lnTo>
                  <a:pt x="0" y="189"/>
                </a:lnTo>
                <a:lnTo>
                  <a:pt x="0" y="181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Freeform 57"/>
          <p:cNvSpPr>
            <a:spLocks/>
          </p:cNvSpPr>
          <p:nvPr/>
        </p:nvSpPr>
        <p:spPr bwMode="auto">
          <a:xfrm>
            <a:off x="9064626" y="4051094"/>
            <a:ext cx="960437" cy="287338"/>
          </a:xfrm>
          <a:custGeom>
            <a:avLst/>
            <a:gdLst>
              <a:gd name="T0" fmla="*/ 4 w 1209"/>
              <a:gd name="T1" fmla="*/ 163 h 363"/>
              <a:gd name="T2" fmla="*/ 19 w 1209"/>
              <a:gd name="T3" fmla="*/ 136 h 363"/>
              <a:gd name="T4" fmla="*/ 47 w 1209"/>
              <a:gd name="T5" fmla="*/ 111 h 363"/>
              <a:gd name="T6" fmla="*/ 87 w 1209"/>
              <a:gd name="T7" fmla="*/ 86 h 363"/>
              <a:gd name="T8" fmla="*/ 137 w 1209"/>
              <a:gd name="T9" fmla="*/ 66 h 363"/>
              <a:gd name="T10" fmla="*/ 198 w 1209"/>
              <a:gd name="T11" fmla="*/ 47 h 363"/>
              <a:gd name="T12" fmla="*/ 266 w 1209"/>
              <a:gd name="T13" fmla="*/ 31 h 363"/>
              <a:gd name="T14" fmla="*/ 342 w 1209"/>
              <a:gd name="T15" fmla="*/ 18 h 363"/>
              <a:gd name="T16" fmla="*/ 424 w 1209"/>
              <a:gd name="T17" fmla="*/ 7 h 363"/>
              <a:gd name="T18" fmla="*/ 512 w 1209"/>
              <a:gd name="T19" fmla="*/ 2 h 363"/>
              <a:gd name="T20" fmla="*/ 603 w 1209"/>
              <a:gd name="T21" fmla="*/ 0 h 363"/>
              <a:gd name="T22" fmla="*/ 696 w 1209"/>
              <a:gd name="T23" fmla="*/ 2 h 363"/>
              <a:gd name="T24" fmla="*/ 784 w 1209"/>
              <a:gd name="T25" fmla="*/ 7 h 363"/>
              <a:gd name="T26" fmla="*/ 866 w 1209"/>
              <a:gd name="T27" fmla="*/ 18 h 363"/>
              <a:gd name="T28" fmla="*/ 942 w 1209"/>
              <a:gd name="T29" fmla="*/ 31 h 363"/>
              <a:gd name="T30" fmla="*/ 1011 w 1209"/>
              <a:gd name="T31" fmla="*/ 47 h 363"/>
              <a:gd name="T32" fmla="*/ 1070 w 1209"/>
              <a:gd name="T33" fmla="*/ 66 h 363"/>
              <a:gd name="T34" fmla="*/ 1121 w 1209"/>
              <a:gd name="T35" fmla="*/ 86 h 363"/>
              <a:gd name="T36" fmla="*/ 1161 w 1209"/>
              <a:gd name="T37" fmla="*/ 111 h 363"/>
              <a:gd name="T38" fmla="*/ 1190 w 1209"/>
              <a:gd name="T39" fmla="*/ 136 h 363"/>
              <a:gd name="T40" fmla="*/ 1205 w 1209"/>
              <a:gd name="T41" fmla="*/ 163 h 363"/>
              <a:gd name="T42" fmla="*/ 1209 w 1209"/>
              <a:gd name="T43" fmla="*/ 181 h 363"/>
              <a:gd name="T44" fmla="*/ 1201 w 1209"/>
              <a:gd name="T45" fmla="*/ 209 h 363"/>
              <a:gd name="T46" fmla="*/ 1182 w 1209"/>
              <a:gd name="T47" fmla="*/ 234 h 363"/>
              <a:gd name="T48" fmla="*/ 1150 w 1209"/>
              <a:gd name="T49" fmla="*/ 259 h 363"/>
              <a:gd name="T50" fmla="*/ 1106 w 1209"/>
              <a:gd name="T51" fmla="*/ 282 h 363"/>
              <a:gd name="T52" fmla="*/ 1051 w 1209"/>
              <a:gd name="T53" fmla="*/ 302 h 363"/>
              <a:gd name="T54" fmla="*/ 988 w 1209"/>
              <a:gd name="T55" fmla="*/ 321 h 363"/>
              <a:gd name="T56" fmla="*/ 917 w 1209"/>
              <a:gd name="T57" fmla="*/ 336 h 363"/>
              <a:gd name="T58" fmla="*/ 839 w 1209"/>
              <a:gd name="T59" fmla="*/ 348 h 363"/>
              <a:gd name="T60" fmla="*/ 756 w 1209"/>
              <a:gd name="T61" fmla="*/ 357 h 363"/>
              <a:gd name="T62" fmla="*/ 666 w 1209"/>
              <a:gd name="T63" fmla="*/ 361 h 363"/>
              <a:gd name="T64" fmla="*/ 573 w 1209"/>
              <a:gd name="T65" fmla="*/ 363 h 363"/>
              <a:gd name="T66" fmla="*/ 481 w 1209"/>
              <a:gd name="T67" fmla="*/ 359 h 363"/>
              <a:gd name="T68" fmla="*/ 396 w 1209"/>
              <a:gd name="T69" fmla="*/ 352 h 363"/>
              <a:gd name="T70" fmla="*/ 316 w 1209"/>
              <a:gd name="T71" fmla="*/ 341 h 363"/>
              <a:gd name="T72" fmla="*/ 242 w 1209"/>
              <a:gd name="T73" fmla="*/ 327 h 363"/>
              <a:gd name="T74" fmla="*/ 177 w 1209"/>
              <a:gd name="T75" fmla="*/ 309 h 363"/>
              <a:gd name="T76" fmla="*/ 120 w 1209"/>
              <a:gd name="T77" fmla="*/ 289 h 363"/>
              <a:gd name="T78" fmla="*/ 72 w 1209"/>
              <a:gd name="T79" fmla="*/ 268 h 363"/>
              <a:gd name="T80" fmla="*/ 36 w 1209"/>
              <a:gd name="T81" fmla="*/ 243 h 363"/>
              <a:gd name="T82" fmla="*/ 11 w 1209"/>
              <a:gd name="T83" fmla="*/ 218 h 363"/>
              <a:gd name="T84" fmla="*/ 0 w 1209"/>
              <a:gd name="T85" fmla="*/ 189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209" h="363">
                <a:moveTo>
                  <a:pt x="0" y="181"/>
                </a:moveTo>
                <a:lnTo>
                  <a:pt x="0" y="172"/>
                </a:lnTo>
                <a:lnTo>
                  <a:pt x="4" y="163"/>
                </a:lnTo>
                <a:lnTo>
                  <a:pt x="7" y="154"/>
                </a:lnTo>
                <a:lnTo>
                  <a:pt x="11" y="145"/>
                </a:lnTo>
                <a:lnTo>
                  <a:pt x="19" y="136"/>
                </a:lnTo>
                <a:lnTo>
                  <a:pt x="26" y="127"/>
                </a:lnTo>
                <a:lnTo>
                  <a:pt x="36" y="118"/>
                </a:lnTo>
                <a:lnTo>
                  <a:pt x="47" y="111"/>
                </a:lnTo>
                <a:lnTo>
                  <a:pt x="59" y="102"/>
                </a:lnTo>
                <a:lnTo>
                  <a:pt x="72" y="95"/>
                </a:lnTo>
                <a:lnTo>
                  <a:pt x="87" y="86"/>
                </a:lnTo>
                <a:lnTo>
                  <a:pt x="103" y="79"/>
                </a:lnTo>
                <a:lnTo>
                  <a:pt x="120" y="72"/>
                </a:lnTo>
                <a:lnTo>
                  <a:pt x="137" y="66"/>
                </a:lnTo>
                <a:lnTo>
                  <a:pt x="156" y="59"/>
                </a:lnTo>
                <a:lnTo>
                  <a:pt x="177" y="52"/>
                </a:lnTo>
                <a:lnTo>
                  <a:pt x="198" y="47"/>
                </a:lnTo>
                <a:lnTo>
                  <a:pt x="219" y="41"/>
                </a:lnTo>
                <a:lnTo>
                  <a:pt x="242" y="36"/>
                </a:lnTo>
                <a:lnTo>
                  <a:pt x="266" y="31"/>
                </a:lnTo>
                <a:lnTo>
                  <a:pt x="291" y="25"/>
                </a:lnTo>
                <a:lnTo>
                  <a:pt x="316" y="22"/>
                </a:lnTo>
                <a:lnTo>
                  <a:pt x="342" y="18"/>
                </a:lnTo>
                <a:lnTo>
                  <a:pt x="369" y="15"/>
                </a:lnTo>
                <a:lnTo>
                  <a:pt x="396" y="11"/>
                </a:lnTo>
                <a:lnTo>
                  <a:pt x="424" y="7"/>
                </a:lnTo>
                <a:lnTo>
                  <a:pt x="453" y="6"/>
                </a:lnTo>
                <a:lnTo>
                  <a:pt x="481" y="4"/>
                </a:lnTo>
                <a:lnTo>
                  <a:pt x="512" y="2"/>
                </a:lnTo>
                <a:lnTo>
                  <a:pt x="542" y="0"/>
                </a:lnTo>
                <a:lnTo>
                  <a:pt x="573" y="0"/>
                </a:lnTo>
                <a:lnTo>
                  <a:pt x="603" y="0"/>
                </a:lnTo>
                <a:lnTo>
                  <a:pt x="636" y="0"/>
                </a:lnTo>
                <a:lnTo>
                  <a:pt x="666" y="0"/>
                </a:lnTo>
                <a:lnTo>
                  <a:pt x="696" y="2"/>
                </a:lnTo>
                <a:lnTo>
                  <a:pt x="725" y="4"/>
                </a:lnTo>
                <a:lnTo>
                  <a:pt x="756" y="6"/>
                </a:lnTo>
                <a:lnTo>
                  <a:pt x="784" y="7"/>
                </a:lnTo>
                <a:lnTo>
                  <a:pt x="813" y="11"/>
                </a:lnTo>
                <a:lnTo>
                  <a:pt x="839" y="15"/>
                </a:lnTo>
                <a:lnTo>
                  <a:pt x="866" y="18"/>
                </a:lnTo>
                <a:lnTo>
                  <a:pt x="893" y="22"/>
                </a:lnTo>
                <a:lnTo>
                  <a:pt x="917" y="25"/>
                </a:lnTo>
                <a:lnTo>
                  <a:pt x="942" y="31"/>
                </a:lnTo>
                <a:lnTo>
                  <a:pt x="965" y="36"/>
                </a:lnTo>
                <a:lnTo>
                  <a:pt x="988" y="41"/>
                </a:lnTo>
                <a:lnTo>
                  <a:pt x="1011" y="47"/>
                </a:lnTo>
                <a:lnTo>
                  <a:pt x="1032" y="52"/>
                </a:lnTo>
                <a:lnTo>
                  <a:pt x="1051" y="59"/>
                </a:lnTo>
                <a:lnTo>
                  <a:pt x="1070" y="66"/>
                </a:lnTo>
                <a:lnTo>
                  <a:pt x="1089" y="72"/>
                </a:lnTo>
                <a:lnTo>
                  <a:pt x="1106" y="79"/>
                </a:lnTo>
                <a:lnTo>
                  <a:pt x="1121" y="86"/>
                </a:lnTo>
                <a:lnTo>
                  <a:pt x="1136" y="95"/>
                </a:lnTo>
                <a:lnTo>
                  <a:pt x="1150" y="102"/>
                </a:lnTo>
                <a:lnTo>
                  <a:pt x="1161" y="111"/>
                </a:lnTo>
                <a:lnTo>
                  <a:pt x="1172" y="118"/>
                </a:lnTo>
                <a:lnTo>
                  <a:pt x="1182" y="127"/>
                </a:lnTo>
                <a:lnTo>
                  <a:pt x="1190" y="136"/>
                </a:lnTo>
                <a:lnTo>
                  <a:pt x="1195" y="145"/>
                </a:lnTo>
                <a:lnTo>
                  <a:pt x="1201" y="154"/>
                </a:lnTo>
                <a:lnTo>
                  <a:pt x="1205" y="163"/>
                </a:lnTo>
                <a:lnTo>
                  <a:pt x="1207" y="172"/>
                </a:lnTo>
                <a:lnTo>
                  <a:pt x="1209" y="181"/>
                </a:lnTo>
                <a:lnTo>
                  <a:pt x="1209" y="181"/>
                </a:lnTo>
                <a:lnTo>
                  <a:pt x="1207" y="189"/>
                </a:lnTo>
                <a:lnTo>
                  <a:pt x="1205" y="200"/>
                </a:lnTo>
                <a:lnTo>
                  <a:pt x="1201" y="209"/>
                </a:lnTo>
                <a:lnTo>
                  <a:pt x="1195" y="218"/>
                </a:lnTo>
                <a:lnTo>
                  <a:pt x="1190" y="227"/>
                </a:lnTo>
                <a:lnTo>
                  <a:pt x="1182" y="234"/>
                </a:lnTo>
                <a:lnTo>
                  <a:pt x="1172" y="243"/>
                </a:lnTo>
                <a:lnTo>
                  <a:pt x="1161" y="252"/>
                </a:lnTo>
                <a:lnTo>
                  <a:pt x="1150" y="259"/>
                </a:lnTo>
                <a:lnTo>
                  <a:pt x="1136" y="268"/>
                </a:lnTo>
                <a:lnTo>
                  <a:pt x="1121" y="275"/>
                </a:lnTo>
                <a:lnTo>
                  <a:pt x="1106" y="282"/>
                </a:lnTo>
                <a:lnTo>
                  <a:pt x="1089" y="289"/>
                </a:lnTo>
                <a:lnTo>
                  <a:pt x="1070" y="296"/>
                </a:lnTo>
                <a:lnTo>
                  <a:pt x="1051" y="302"/>
                </a:lnTo>
                <a:lnTo>
                  <a:pt x="1032" y="309"/>
                </a:lnTo>
                <a:lnTo>
                  <a:pt x="1011" y="314"/>
                </a:lnTo>
                <a:lnTo>
                  <a:pt x="988" y="321"/>
                </a:lnTo>
                <a:lnTo>
                  <a:pt x="965" y="327"/>
                </a:lnTo>
                <a:lnTo>
                  <a:pt x="942" y="330"/>
                </a:lnTo>
                <a:lnTo>
                  <a:pt x="917" y="336"/>
                </a:lnTo>
                <a:lnTo>
                  <a:pt x="893" y="341"/>
                </a:lnTo>
                <a:lnTo>
                  <a:pt x="866" y="345"/>
                </a:lnTo>
                <a:lnTo>
                  <a:pt x="839" y="348"/>
                </a:lnTo>
                <a:lnTo>
                  <a:pt x="813" y="352"/>
                </a:lnTo>
                <a:lnTo>
                  <a:pt x="784" y="354"/>
                </a:lnTo>
                <a:lnTo>
                  <a:pt x="756" y="357"/>
                </a:lnTo>
                <a:lnTo>
                  <a:pt x="725" y="359"/>
                </a:lnTo>
                <a:lnTo>
                  <a:pt x="696" y="361"/>
                </a:lnTo>
                <a:lnTo>
                  <a:pt x="666" y="361"/>
                </a:lnTo>
                <a:lnTo>
                  <a:pt x="636" y="363"/>
                </a:lnTo>
                <a:lnTo>
                  <a:pt x="603" y="363"/>
                </a:lnTo>
                <a:lnTo>
                  <a:pt x="573" y="363"/>
                </a:lnTo>
                <a:lnTo>
                  <a:pt x="542" y="361"/>
                </a:lnTo>
                <a:lnTo>
                  <a:pt x="512" y="361"/>
                </a:lnTo>
                <a:lnTo>
                  <a:pt x="481" y="359"/>
                </a:lnTo>
                <a:lnTo>
                  <a:pt x="453" y="357"/>
                </a:lnTo>
                <a:lnTo>
                  <a:pt x="424" y="354"/>
                </a:lnTo>
                <a:lnTo>
                  <a:pt x="396" y="352"/>
                </a:lnTo>
                <a:lnTo>
                  <a:pt x="369" y="348"/>
                </a:lnTo>
                <a:lnTo>
                  <a:pt x="342" y="345"/>
                </a:lnTo>
                <a:lnTo>
                  <a:pt x="316" y="341"/>
                </a:lnTo>
                <a:lnTo>
                  <a:pt x="291" y="336"/>
                </a:lnTo>
                <a:lnTo>
                  <a:pt x="266" y="330"/>
                </a:lnTo>
                <a:lnTo>
                  <a:pt x="242" y="327"/>
                </a:lnTo>
                <a:lnTo>
                  <a:pt x="219" y="321"/>
                </a:lnTo>
                <a:lnTo>
                  <a:pt x="198" y="314"/>
                </a:lnTo>
                <a:lnTo>
                  <a:pt x="177" y="309"/>
                </a:lnTo>
                <a:lnTo>
                  <a:pt x="156" y="302"/>
                </a:lnTo>
                <a:lnTo>
                  <a:pt x="137" y="296"/>
                </a:lnTo>
                <a:lnTo>
                  <a:pt x="120" y="289"/>
                </a:lnTo>
                <a:lnTo>
                  <a:pt x="103" y="282"/>
                </a:lnTo>
                <a:lnTo>
                  <a:pt x="87" y="275"/>
                </a:lnTo>
                <a:lnTo>
                  <a:pt x="72" y="268"/>
                </a:lnTo>
                <a:lnTo>
                  <a:pt x="59" y="259"/>
                </a:lnTo>
                <a:lnTo>
                  <a:pt x="47" y="252"/>
                </a:lnTo>
                <a:lnTo>
                  <a:pt x="36" y="243"/>
                </a:lnTo>
                <a:lnTo>
                  <a:pt x="26" y="234"/>
                </a:lnTo>
                <a:lnTo>
                  <a:pt x="19" y="227"/>
                </a:lnTo>
                <a:lnTo>
                  <a:pt x="11" y="218"/>
                </a:lnTo>
                <a:lnTo>
                  <a:pt x="7" y="209"/>
                </a:lnTo>
                <a:lnTo>
                  <a:pt x="4" y="200"/>
                </a:lnTo>
                <a:lnTo>
                  <a:pt x="0" y="189"/>
                </a:lnTo>
                <a:lnTo>
                  <a:pt x="0" y="181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Rectangle 58"/>
          <p:cNvSpPr>
            <a:spLocks noChangeArrowheads="1"/>
          </p:cNvSpPr>
          <p:nvPr/>
        </p:nvSpPr>
        <p:spPr bwMode="auto">
          <a:xfrm>
            <a:off x="9264651" y="4093958"/>
            <a:ext cx="54292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Arial" charset="0"/>
              </a:rPr>
              <a:t>country</a:t>
            </a:r>
            <a:endParaRPr lang="en-US" altLang="en-US"/>
          </a:p>
        </p:txBody>
      </p:sp>
      <p:sp>
        <p:nvSpPr>
          <p:cNvPr id="26" name="Freeform 59"/>
          <p:cNvSpPr>
            <a:spLocks/>
          </p:cNvSpPr>
          <p:nvPr/>
        </p:nvSpPr>
        <p:spPr bwMode="auto">
          <a:xfrm>
            <a:off x="10502901" y="4051094"/>
            <a:ext cx="1152525" cy="287338"/>
          </a:xfrm>
          <a:custGeom>
            <a:avLst/>
            <a:gdLst>
              <a:gd name="T0" fmla="*/ 4 w 1451"/>
              <a:gd name="T1" fmla="*/ 163 h 363"/>
              <a:gd name="T2" fmla="*/ 23 w 1451"/>
              <a:gd name="T3" fmla="*/ 136 h 363"/>
              <a:gd name="T4" fmla="*/ 57 w 1451"/>
              <a:gd name="T5" fmla="*/ 111 h 363"/>
              <a:gd name="T6" fmla="*/ 107 w 1451"/>
              <a:gd name="T7" fmla="*/ 86 h 363"/>
              <a:gd name="T8" fmla="*/ 166 w 1451"/>
              <a:gd name="T9" fmla="*/ 66 h 363"/>
              <a:gd name="T10" fmla="*/ 238 w 1451"/>
              <a:gd name="T11" fmla="*/ 47 h 363"/>
              <a:gd name="T12" fmla="*/ 320 w 1451"/>
              <a:gd name="T13" fmla="*/ 31 h 363"/>
              <a:gd name="T14" fmla="*/ 411 w 1451"/>
              <a:gd name="T15" fmla="*/ 18 h 363"/>
              <a:gd name="T16" fmla="*/ 510 w 1451"/>
              <a:gd name="T17" fmla="*/ 7 h 363"/>
              <a:gd name="T18" fmla="*/ 615 w 1451"/>
              <a:gd name="T19" fmla="*/ 2 h 363"/>
              <a:gd name="T20" fmla="*/ 725 w 1451"/>
              <a:gd name="T21" fmla="*/ 0 h 363"/>
              <a:gd name="T22" fmla="*/ 836 w 1451"/>
              <a:gd name="T23" fmla="*/ 2 h 363"/>
              <a:gd name="T24" fmla="*/ 942 w 1451"/>
              <a:gd name="T25" fmla="*/ 7 h 363"/>
              <a:gd name="T26" fmla="*/ 1041 w 1451"/>
              <a:gd name="T27" fmla="*/ 18 h 363"/>
              <a:gd name="T28" fmla="*/ 1131 w 1451"/>
              <a:gd name="T29" fmla="*/ 31 h 363"/>
              <a:gd name="T30" fmla="*/ 1214 w 1451"/>
              <a:gd name="T31" fmla="*/ 47 h 363"/>
              <a:gd name="T32" fmla="*/ 1285 w 1451"/>
              <a:gd name="T33" fmla="*/ 66 h 363"/>
              <a:gd name="T34" fmla="*/ 1346 w 1451"/>
              <a:gd name="T35" fmla="*/ 86 h 363"/>
              <a:gd name="T36" fmla="*/ 1393 w 1451"/>
              <a:gd name="T37" fmla="*/ 111 h 363"/>
              <a:gd name="T38" fmla="*/ 1428 w 1451"/>
              <a:gd name="T39" fmla="*/ 136 h 363"/>
              <a:gd name="T40" fmla="*/ 1447 w 1451"/>
              <a:gd name="T41" fmla="*/ 163 h 363"/>
              <a:gd name="T42" fmla="*/ 1451 w 1451"/>
              <a:gd name="T43" fmla="*/ 181 h 363"/>
              <a:gd name="T44" fmla="*/ 1443 w 1451"/>
              <a:gd name="T45" fmla="*/ 209 h 363"/>
              <a:gd name="T46" fmla="*/ 1418 w 1451"/>
              <a:gd name="T47" fmla="*/ 234 h 363"/>
              <a:gd name="T48" fmla="*/ 1380 w 1451"/>
              <a:gd name="T49" fmla="*/ 259 h 363"/>
              <a:gd name="T50" fmla="*/ 1327 w 1451"/>
              <a:gd name="T51" fmla="*/ 282 h 363"/>
              <a:gd name="T52" fmla="*/ 1262 w 1451"/>
              <a:gd name="T53" fmla="*/ 302 h 363"/>
              <a:gd name="T54" fmla="*/ 1188 w 1451"/>
              <a:gd name="T55" fmla="*/ 321 h 363"/>
              <a:gd name="T56" fmla="*/ 1102 w 1451"/>
              <a:gd name="T57" fmla="*/ 336 h 363"/>
              <a:gd name="T58" fmla="*/ 1009 w 1451"/>
              <a:gd name="T59" fmla="*/ 348 h 363"/>
              <a:gd name="T60" fmla="*/ 908 w 1451"/>
              <a:gd name="T61" fmla="*/ 357 h 363"/>
              <a:gd name="T62" fmla="*/ 800 w 1451"/>
              <a:gd name="T63" fmla="*/ 361 h 363"/>
              <a:gd name="T64" fmla="*/ 689 w 1451"/>
              <a:gd name="T65" fmla="*/ 363 h 363"/>
              <a:gd name="T66" fmla="*/ 581 w 1451"/>
              <a:gd name="T67" fmla="*/ 359 h 363"/>
              <a:gd name="T68" fmla="*/ 476 w 1451"/>
              <a:gd name="T69" fmla="*/ 352 h 363"/>
              <a:gd name="T70" fmla="*/ 381 w 1451"/>
              <a:gd name="T71" fmla="*/ 341 h 363"/>
              <a:gd name="T72" fmla="*/ 291 w 1451"/>
              <a:gd name="T73" fmla="*/ 327 h 363"/>
              <a:gd name="T74" fmla="*/ 213 w 1451"/>
              <a:gd name="T75" fmla="*/ 309 h 363"/>
              <a:gd name="T76" fmla="*/ 145 w 1451"/>
              <a:gd name="T77" fmla="*/ 289 h 363"/>
              <a:gd name="T78" fmla="*/ 88 w 1451"/>
              <a:gd name="T79" fmla="*/ 268 h 363"/>
              <a:gd name="T80" fmla="*/ 46 w 1451"/>
              <a:gd name="T81" fmla="*/ 243 h 363"/>
              <a:gd name="T82" fmla="*/ 15 w 1451"/>
              <a:gd name="T83" fmla="*/ 218 h 363"/>
              <a:gd name="T84" fmla="*/ 2 w 1451"/>
              <a:gd name="T85" fmla="*/ 189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451" h="363">
                <a:moveTo>
                  <a:pt x="0" y="181"/>
                </a:moveTo>
                <a:lnTo>
                  <a:pt x="2" y="172"/>
                </a:lnTo>
                <a:lnTo>
                  <a:pt x="4" y="163"/>
                </a:lnTo>
                <a:lnTo>
                  <a:pt x="10" y="154"/>
                </a:lnTo>
                <a:lnTo>
                  <a:pt x="15" y="145"/>
                </a:lnTo>
                <a:lnTo>
                  <a:pt x="23" y="136"/>
                </a:lnTo>
                <a:lnTo>
                  <a:pt x="34" y="127"/>
                </a:lnTo>
                <a:lnTo>
                  <a:pt x="46" y="118"/>
                </a:lnTo>
                <a:lnTo>
                  <a:pt x="57" y="111"/>
                </a:lnTo>
                <a:lnTo>
                  <a:pt x="72" y="102"/>
                </a:lnTo>
                <a:lnTo>
                  <a:pt x="88" y="95"/>
                </a:lnTo>
                <a:lnTo>
                  <a:pt x="107" y="86"/>
                </a:lnTo>
                <a:lnTo>
                  <a:pt x="124" y="79"/>
                </a:lnTo>
                <a:lnTo>
                  <a:pt x="145" y="72"/>
                </a:lnTo>
                <a:lnTo>
                  <a:pt x="166" y="66"/>
                </a:lnTo>
                <a:lnTo>
                  <a:pt x="188" y="59"/>
                </a:lnTo>
                <a:lnTo>
                  <a:pt x="213" y="52"/>
                </a:lnTo>
                <a:lnTo>
                  <a:pt x="238" y="47"/>
                </a:lnTo>
                <a:lnTo>
                  <a:pt x="265" y="41"/>
                </a:lnTo>
                <a:lnTo>
                  <a:pt x="291" y="36"/>
                </a:lnTo>
                <a:lnTo>
                  <a:pt x="320" y="31"/>
                </a:lnTo>
                <a:lnTo>
                  <a:pt x="350" y="25"/>
                </a:lnTo>
                <a:lnTo>
                  <a:pt x="381" y="22"/>
                </a:lnTo>
                <a:lnTo>
                  <a:pt x="411" y="18"/>
                </a:lnTo>
                <a:lnTo>
                  <a:pt x="444" y="15"/>
                </a:lnTo>
                <a:lnTo>
                  <a:pt x="476" y="11"/>
                </a:lnTo>
                <a:lnTo>
                  <a:pt x="510" y="7"/>
                </a:lnTo>
                <a:lnTo>
                  <a:pt x="544" y="6"/>
                </a:lnTo>
                <a:lnTo>
                  <a:pt x="581" y="4"/>
                </a:lnTo>
                <a:lnTo>
                  <a:pt x="615" y="2"/>
                </a:lnTo>
                <a:lnTo>
                  <a:pt x="651" y="0"/>
                </a:lnTo>
                <a:lnTo>
                  <a:pt x="689" y="0"/>
                </a:lnTo>
                <a:lnTo>
                  <a:pt x="725" y="0"/>
                </a:lnTo>
                <a:lnTo>
                  <a:pt x="763" y="0"/>
                </a:lnTo>
                <a:lnTo>
                  <a:pt x="800" y="0"/>
                </a:lnTo>
                <a:lnTo>
                  <a:pt x="836" y="2"/>
                </a:lnTo>
                <a:lnTo>
                  <a:pt x="872" y="4"/>
                </a:lnTo>
                <a:lnTo>
                  <a:pt x="908" y="6"/>
                </a:lnTo>
                <a:lnTo>
                  <a:pt x="942" y="7"/>
                </a:lnTo>
                <a:lnTo>
                  <a:pt x="975" y="11"/>
                </a:lnTo>
                <a:lnTo>
                  <a:pt x="1009" y="15"/>
                </a:lnTo>
                <a:lnTo>
                  <a:pt x="1041" y="18"/>
                </a:lnTo>
                <a:lnTo>
                  <a:pt x="1072" y="22"/>
                </a:lnTo>
                <a:lnTo>
                  <a:pt x="1102" y="25"/>
                </a:lnTo>
                <a:lnTo>
                  <a:pt x="1131" y="31"/>
                </a:lnTo>
                <a:lnTo>
                  <a:pt x="1159" y="36"/>
                </a:lnTo>
                <a:lnTo>
                  <a:pt x="1188" y="41"/>
                </a:lnTo>
                <a:lnTo>
                  <a:pt x="1214" y="47"/>
                </a:lnTo>
                <a:lnTo>
                  <a:pt x="1239" y="52"/>
                </a:lnTo>
                <a:lnTo>
                  <a:pt x="1262" y="59"/>
                </a:lnTo>
                <a:lnTo>
                  <a:pt x="1285" y="66"/>
                </a:lnTo>
                <a:lnTo>
                  <a:pt x="1308" y="72"/>
                </a:lnTo>
                <a:lnTo>
                  <a:pt x="1327" y="79"/>
                </a:lnTo>
                <a:lnTo>
                  <a:pt x="1346" y="86"/>
                </a:lnTo>
                <a:lnTo>
                  <a:pt x="1363" y="95"/>
                </a:lnTo>
                <a:lnTo>
                  <a:pt x="1380" y="102"/>
                </a:lnTo>
                <a:lnTo>
                  <a:pt x="1393" y="111"/>
                </a:lnTo>
                <a:lnTo>
                  <a:pt x="1407" y="118"/>
                </a:lnTo>
                <a:lnTo>
                  <a:pt x="1418" y="127"/>
                </a:lnTo>
                <a:lnTo>
                  <a:pt x="1428" y="136"/>
                </a:lnTo>
                <a:lnTo>
                  <a:pt x="1437" y="145"/>
                </a:lnTo>
                <a:lnTo>
                  <a:pt x="1443" y="154"/>
                </a:lnTo>
                <a:lnTo>
                  <a:pt x="1447" y="163"/>
                </a:lnTo>
                <a:lnTo>
                  <a:pt x="1451" y="172"/>
                </a:lnTo>
                <a:lnTo>
                  <a:pt x="1451" y="181"/>
                </a:lnTo>
                <a:lnTo>
                  <a:pt x="1451" y="181"/>
                </a:lnTo>
                <a:lnTo>
                  <a:pt x="1451" y="189"/>
                </a:lnTo>
                <a:lnTo>
                  <a:pt x="1447" y="200"/>
                </a:lnTo>
                <a:lnTo>
                  <a:pt x="1443" y="209"/>
                </a:lnTo>
                <a:lnTo>
                  <a:pt x="1437" y="218"/>
                </a:lnTo>
                <a:lnTo>
                  <a:pt x="1428" y="227"/>
                </a:lnTo>
                <a:lnTo>
                  <a:pt x="1418" y="234"/>
                </a:lnTo>
                <a:lnTo>
                  <a:pt x="1407" y="243"/>
                </a:lnTo>
                <a:lnTo>
                  <a:pt x="1393" y="252"/>
                </a:lnTo>
                <a:lnTo>
                  <a:pt x="1380" y="259"/>
                </a:lnTo>
                <a:lnTo>
                  <a:pt x="1363" y="268"/>
                </a:lnTo>
                <a:lnTo>
                  <a:pt x="1346" y="275"/>
                </a:lnTo>
                <a:lnTo>
                  <a:pt x="1327" y="282"/>
                </a:lnTo>
                <a:lnTo>
                  <a:pt x="1308" y="289"/>
                </a:lnTo>
                <a:lnTo>
                  <a:pt x="1285" y="296"/>
                </a:lnTo>
                <a:lnTo>
                  <a:pt x="1262" y="302"/>
                </a:lnTo>
                <a:lnTo>
                  <a:pt x="1239" y="309"/>
                </a:lnTo>
                <a:lnTo>
                  <a:pt x="1214" y="314"/>
                </a:lnTo>
                <a:lnTo>
                  <a:pt x="1188" y="321"/>
                </a:lnTo>
                <a:lnTo>
                  <a:pt x="1159" y="327"/>
                </a:lnTo>
                <a:lnTo>
                  <a:pt x="1131" y="330"/>
                </a:lnTo>
                <a:lnTo>
                  <a:pt x="1102" y="336"/>
                </a:lnTo>
                <a:lnTo>
                  <a:pt x="1072" y="341"/>
                </a:lnTo>
                <a:lnTo>
                  <a:pt x="1041" y="345"/>
                </a:lnTo>
                <a:lnTo>
                  <a:pt x="1009" y="348"/>
                </a:lnTo>
                <a:lnTo>
                  <a:pt x="975" y="352"/>
                </a:lnTo>
                <a:lnTo>
                  <a:pt x="942" y="354"/>
                </a:lnTo>
                <a:lnTo>
                  <a:pt x="908" y="357"/>
                </a:lnTo>
                <a:lnTo>
                  <a:pt x="872" y="359"/>
                </a:lnTo>
                <a:lnTo>
                  <a:pt x="836" y="361"/>
                </a:lnTo>
                <a:lnTo>
                  <a:pt x="800" y="361"/>
                </a:lnTo>
                <a:lnTo>
                  <a:pt x="763" y="363"/>
                </a:lnTo>
                <a:lnTo>
                  <a:pt x="725" y="363"/>
                </a:lnTo>
                <a:lnTo>
                  <a:pt x="689" y="363"/>
                </a:lnTo>
                <a:lnTo>
                  <a:pt x="651" y="361"/>
                </a:lnTo>
                <a:lnTo>
                  <a:pt x="615" y="361"/>
                </a:lnTo>
                <a:lnTo>
                  <a:pt x="581" y="359"/>
                </a:lnTo>
                <a:lnTo>
                  <a:pt x="544" y="357"/>
                </a:lnTo>
                <a:lnTo>
                  <a:pt x="510" y="354"/>
                </a:lnTo>
                <a:lnTo>
                  <a:pt x="476" y="352"/>
                </a:lnTo>
                <a:lnTo>
                  <a:pt x="444" y="348"/>
                </a:lnTo>
                <a:lnTo>
                  <a:pt x="411" y="345"/>
                </a:lnTo>
                <a:lnTo>
                  <a:pt x="381" y="341"/>
                </a:lnTo>
                <a:lnTo>
                  <a:pt x="350" y="336"/>
                </a:lnTo>
                <a:lnTo>
                  <a:pt x="320" y="330"/>
                </a:lnTo>
                <a:lnTo>
                  <a:pt x="291" y="327"/>
                </a:lnTo>
                <a:lnTo>
                  <a:pt x="265" y="321"/>
                </a:lnTo>
                <a:lnTo>
                  <a:pt x="238" y="314"/>
                </a:lnTo>
                <a:lnTo>
                  <a:pt x="213" y="309"/>
                </a:lnTo>
                <a:lnTo>
                  <a:pt x="188" y="302"/>
                </a:lnTo>
                <a:lnTo>
                  <a:pt x="166" y="296"/>
                </a:lnTo>
                <a:lnTo>
                  <a:pt x="145" y="289"/>
                </a:lnTo>
                <a:lnTo>
                  <a:pt x="124" y="282"/>
                </a:lnTo>
                <a:lnTo>
                  <a:pt x="107" y="275"/>
                </a:lnTo>
                <a:lnTo>
                  <a:pt x="88" y="268"/>
                </a:lnTo>
                <a:lnTo>
                  <a:pt x="72" y="259"/>
                </a:lnTo>
                <a:lnTo>
                  <a:pt x="57" y="252"/>
                </a:lnTo>
                <a:lnTo>
                  <a:pt x="46" y="243"/>
                </a:lnTo>
                <a:lnTo>
                  <a:pt x="34" y="234"/>
                </a:lnTo>
                <a:lnTo>
                  <a:pt x="23" y="227"/>
                </a:lnTo>
                <a:lnTo>
                  <a:pt x="15" y="218"/>
                </a:lnTo>
                <a:lnTo>
                  <a:pt x="10" y="209"/>
                </a:lnTo>
                <a:lnTo>
                  <a:pt x="4" y="200"/>
                </a:lnTo>
                <a:lnTo>
                  <a:pt x="2" y="189"/>
                </a:lnTo>
                <a:lnTo>
                  <a:pt x="0" y="181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Freeform 60"/>
          <p:cNvSpPr>
            <a:spLocks/>
          </p:cNvSpPr>
          <p:nvPr/>
        </p:nvSpPr>
        <p:spPr bwMode="auto">
          <a:xfrm>
            <a:off x="10502901" y="4051094"/>
            <a:ext cx="1152525" cy="287338"/>
          </a:xfrm>
          <a:custGeom>
            <a:avLst/>
            <a:gdLst>
              <a:gd name="T0" fmla="*/ 4 w 1451"/>
              <a:gd name="T1" fmla="*/ 163 h 363"/>
              <a:gd name="T2" fmla="*/ 23 w 1451"/>
              <a:gd name="T3" fmla="*/ 136 h 363"/>
              <a:gd name="T4" fmla="*/ 57 w 1451"/>
              <a:gd name="T5" fmla="*/ 111 h 363"/>
              <a:gd name="T6" fmla="*/ 107 w 1451"/>
              <a:gd name="T7" fmla="*/ 86 h 363"/>
              <a:gd name="T8" fmla="*/ 166 w 1451"/>
              <a:gd name="T9" fmla="*/ 66 h 363"/>
              <a:gd name="T10" fmla="*/ 238 w 1451"/>
              <a:gd name="T11" fmla="*/ 47 h 363"/>
              <a:gd name="T12" fmla="*/ 320 w 1451"/>
              <a:gd name="T13" fmla="*/ 31 h 363"/>
              <a:gd name="T14" fmla="*/ 411 w 1451"/>
              <a:gd name="T15" fmla="*/ 18 h 363"/>
              <a:gd name="T16" fmla="*/ 510 w 1451"/>
              <a:gd name="T17" fmla="*/ 7 h 363"/>
              <a:gd name="T18" fmla="*/ 615 w 1451"/>
              <a:gd name="T19" fmla="*/ 2 h 363"/>
              <a:gd name="T20" fmla="*/ 725 w 1451"/>
              <a:gd name="T21" fmla="*/ 0 h 363"/>
              <a:gd name="T22" fmla="*/ 836 w 1451"/>
              <a:gd name="T23" fmla="*/ 2 h 363"/>
              <a:gd name="T24" fmla="*/ 942 w 1451"/>
              <a:gd name="T25" fmla="*/ 7 h 363"/>
              <a:gd name="T26" fmla="*/ 1041 w 1451"/>
              <a:gd name="T27" fmla="*/ 18 h 363"/>
              <a:gd name="T28" fmla="*/ 1131 w 1451"/>
              <a:gd name="T29" fmla="*/ 31 h 363"/>
              <a:gd name="T30" fmla="*/ 1214 w 1451"/>
              <a:gd name="T31" fmla="*/ 47 h 363"/>
              <a:gd name="T32" fmla="*/ 1285 w 1451"/>
              <a:gd name="T33" fmla="*/ 66 h 363"/>
              <a:gd name="T34" fmla="*/ 1346 w 1451"/>
              <a:gd name="T35" fmla="*/ 86 h 363"/>
              <a:gd name="T36" fmla="*/ 1393 w 1451"/>
              <a:gd name="T37" fmla="*/ 111 h 363"/>
              <a:gd name="T38" fmla="*/ 1428 w 1451"/>
              <a:gd name="T39" fmla="*/ 136 h 363"/>
              <a:gd name="T40" fmla="*/ 1447 w 1451"/>
              <a:gd name="T41" fmla="*/ 163 h 363"/>
              <a:gd name="T42" fmla="*/ 1451 w 1451"/>
              <a:gd name="T43" fmla="*/ 181 h 363"/>
              <a:gd name="T44" fmla="*/ 1443 w 1451"/>
              <a:gd name="T45" fmla="*/ 209 h 363"/>
              <a:gd name="T46" fmla="*/ 1418 w 1451"/>
              <a:gd name="T47" fmla="*/ 234 h 363"/>
              <a:gd name="T48" fmla="*/ 1380 w 1451"/>
              <a:gd name="T49" fmla="*/ 259 h 363"/>
              <a:gd name="T50" fmla="*/ 1327 w 1451"/>
              <a:gd name="T51" fmla="*/ 282 h 363"/>
              <a:gd name="T52" fmla="*/ 1262 w 1451"/>
              <a:gd name="T53" fmla="*/ 302 h 363"/>
              <a:gd name="T54" fmla="*/ 1188 w 1451"/>
              <a:gd name="T55" fmla="*/ 321 h 363"/>
              <a:gd name="T56" fmla="*/ 1102 w 1451"/>
              <a:gd name="T57" fmla="*/ 336 h 363"/>
              <a:gd name="T58" fmla="*/ 1009 w 1451"/>
              <a:gd name="T59" fmla="*/ 348 h 363"/>
              <a:gd name="T60" fmla="*/ 908 w 1451"/>
              <a:gd name="T61" fmla="*/ 357 h 363"/>
              <a:gd name="T62" fmla="*/ 800 w 1451"/>
              <a:gd name="T63" fmla="*/ 361 h 363"/>
              <a:gd name="T64" fmla="*/ 689 w 1451"/>
              <a:gd name="T65" fmla="*/ 363 h 363"/>
              <a:gd name="T66" fmla="*/ 581 w 1451"/>
              <a:gd name="T67" fmla="*/ 359 h 363"/>
              <a:gd name="T68" fmla="*/ 476 w 1451"/>
              <a:gd name="T69" fmla="*/ 352 h 363"/>
              <a:gd name="T70" fmla="*/ 381 w 1451"/>
              <a:gd name="T71" fmla="*/ 341 h 363"/>
              <a:gd name="T72" fmla="*/ 291 w 1451"/>
              <a:gd name="T73" fmla="*/ 327 h 363"/>
              <a:gd name="T74" fmla="*/ 213 w 1451"/>
              <a:gd name="T75" fmla="*/ 309 h 363"/>
              <a:gd name="T76" fmla="*/ 145 w 1451"/>
              <a:gd name="T77" fmla="*/ 289 h 363"/>
              <a:gd name="T78" fmla="*/ 88 w 1451"/>
              <a:gd name="T79" fmla="*/ 268 h 363"/>
              <a:gd name="T80" fmla="*/ 46 w 1451"/>
              <a:gd name="T81" fmla="*/ 243 h 363"/>
              <a:gd name="T82" fmla="*/ 15 w 1451"/>
              <a:gd name="T83" fmla="*/ 218 h 363"/>
              <a:gd name="T84" fmla="*/ 2 w 1451"/>
              <a:gd name="T85" fmla="*/ 189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451" h="363">
                <a:moveTo>
                  <a:pt x="0" y="181"/>
                </a:moveTo>
                <a:lnTo>
                  <a:pt x="2" y="172"/>
                </a:lnTo>
                <a:lnTo>
                  <a:pt x="4" y="163"/>
                </a:lnTo>
                <a:lnTo>
                  <a:pt x="10" y="154"/>
                </a:lnTo>
                <a:lnTo>
                  <a:pt x="15" y="145"/>
                </a:lnTo>
                <a:lnTo>
                  <a:pt x="23" y="136"/>
                </a:lnTo>
                <a:lnTo>
                  <a:pt x="34" y="127"/>
                </a:lnTo>
                <a:lnTo>
                  <a:pt x="46" y="118"/>
                </a:lnTo>
                <a:lnTo>
                  <a:pt x="57" y="111"/>
                </a:lnTo>
                <a:lnTo>
                  <a:pt x="72" y="102"/>
                </a:lnTo>
                <a:lnTo>
                  <a:pt x="88" y="95"/>
                </a:lnTo>
                <a:lnTo>
                  <a:pt x="107" y="86"/>
                </a:lnTo>
                <a:lnTo>
                  <a:pt x="124" y="79"/>
                </a:lnTo>
                <a:lnTo>
                  <a:pt x="145" y="72"/>
                </a:lnTo>
                <a:lnTo>
                  <a:pt x="166" y="66"/>
                </a:lnTo>
                <a:lnTo>
                  <a:pt x="188" y="59"/>
                </a:lnTo>
                <a:lnTo>
                  <a:pt x="213" y="52"/>
                </a:lnTo>
                <a:lnTo>
                  <a:pt x="238" y="47"/>
                </a:lnTo>
                <a:lnTo>
                  <a:pt x="265" y="41"/>
                </a:lnTo>
                <a:lnTo>
                  <a:pt x="291" y="36"/>
                </a:lnTo>
                <a:lnTo>
                  <a:pt x="320" y="31"/>
                </a:lnTo>
                <a:lnTo>
                  <a:pt x="350" y="25"/>
                </a:lnTo>
                <a:lnTo>
                  <a:pt x="381" y="22"/>
                </a:lnTo>
                <a:lnTo>
                  <a:pt x="411" y="18"/>
                </a:lnTo>
                <a:lnTo>
                  <a:pt x="444" y="15"/>
                </a:lnTo>
                <a:lnTo>
                  <a:pt x="476" y="11"/>
                </a:lnTo>
                <a:lnTo>
                  <a:pt x="510" y="7"/>
                </a:lnTo>
                <a:lnTo>
                  <a:pt x="544" y="6"/>
                </a:lnTo>
                <a:lnTo>
                  <a:pt x="581" y="4"/>
                </a:lnTo>
                <a:lnTo>
                  <a:pt x="615" y="2"/>
                </a:lnTo>
                <a:lnTo>
                  <a:pt x="651" y="0"/>
                </a:lnTo>
                <a:lnTo>
                  <a:pt x="689" y="0"/>
                </a:lnTo>
                <a:lnTo>
                  <a:pt x="725" y="0"/>
                </a:lnTo>
                <a:lnTo>
                  <a:pt x="763" y="0"/>
                </a:lnTo>
                <a:lnTo>
                  <a:pt x="800" y="0"/>
                </a:lnTo>
                <a:lnTo>
                  <a:pt x="836" y="2"/>
                </a:lnTo>
                <a:lnTo>
                  <a:pt x="872" y="4"/>
                </a:lnTo>
                <a:lnTo>
                  <a:pt x="908" y="6"/>
                </a:lnTo>
                <a:lnTo>
                  <a:pt x="942" y="7"/>
                </a:lnTo>
                <a:lnTo>
                  <a:pt x="975" y="11"/>
                </a:lnTo>
                <a:lnTo>
                  <a:pt x="1009" y="15"/>
                </a:lnTo>
                <a:lnTo>
                  <a:pt x="1041" y="18"/>
                </a:lnTo>
                <a:lnTo>
                  <a:pt x="1072" y="22"/>
                </a:lnTo>
                <a:lnTo>
                  <a:pt x="1102" y="25"/>
                </a:lnTo>
                <a:lnTo>
                  <a:pt x="1131" y="31"/>
                </a:lnTo>
                <a:lnTo>
                  <a:pt x="1159" y="36"/>
                </a:lnTo>
                <a:lnTo>
                  <a:pt x="1188" y="41"/>
                </a:lnTo>
                <a:lnTo>
                  <a:pt x="1214" y="47"/>
                </a:lnTo>
                <a:lnTo>
                  <a:pt x="1239" y="52"/>
                </a:lnTo>
                <a:lnTo>
                  <a:pt x="1262" y="59"/>
                </a:lnTo>
                <a:lnTo>
                  <a:pt x="1285" y="66"/>
                </a:lnTo>
                <a:lnTo>
                  <a:pt x="1308" y="72"/>
                </a:lnTo>
                <a:lnTo>
                  <a:pt x="1327" y="79"/>
                </a:lnTo>
                <a:lnTo>
                  <a:pt x="1346" y="86"/>
                </a:lnTo>
                <a:lnTo>
                  <a:pt x="1363" y="95"/>
                </a:lnTo>
                <a:lnTo>
                  <a:pt x="1380" y="102"/>
                </a:lnTo>
                <a:lnTo>
                  <a:pt x="1393" y="111"/>
                </a:lnTo>
                <a:lnTo>
                  <a:pt x="1407" y="118"/>
                </a:lnTo>
                <a:lnTo>
                  <a:pt x="1418" y="127"/>
                </a:lnTo>
                <a:lnTo>
                  <a:pt x="1428" y="136"/>
                </a:lnTo>
                <a:lnTo>
                  <a:pt x="1437" y="145"/>
                </a:lnTo>
                <a:lnTo>
                  <a:pt x="1443" y="154"/>
                </a:lnTo>
                <a:lnTo>
                  <a:pt x="1447" y="163"/>
                </a:lnTo>
                <a:lnTo>
                  <a:pt x="1451" y="172"/>
                </a:lnTo>
                <a:lnTo>
                  <a:pt x="1451" y="181"/>
                </a:lnTo>
                <a:lnTo>
                  <a:pt x="1451" y="181"/>
                </a:lnTo>
                <a:lnTo>
                  <a:pt x="1451" y="189"/>
                </a:lnTo>
                <a:lnTo>
                  <a:pt x="1447" y="200"/>
                </a:lnTo>
                <a:lnTo>
                  <a:pt x="1443" y="209"/>
                </a:lnTo>
                <a:lnTo>
                  <a:pt x="1437" y="218"/>
                </a:lnTo>
                <a:lnTo>
                  <a:pt x="1428" y="227"/>
                </a:lnTo>
                <a:lnTo>
                  <a:pt x="1418" y="234"/>
                </a:lnTo>
                <a:lnTo>
                  <a:pt x="1407" y="243"/>
                </a:lnTo>
                <a:lnTo>
                  <a:pt x="1393" y="252"/>
                </a:lnTo>
                <a:lnTo>
                  <a:pt x="1380" y="259"/>
                </a:lnTo>
                <a:lnTo>
                  <a:pt x="1363" y="268"/>
                </a:lnTo>
                <a:lnTo>
                  <a:pt x="1346" y="275"/>
                </a:lnTo>
                <a:lnTo>
                  <a:pt x="1327" y="282"/>
                </a:lnTo>
                <a:lnTo>
                  <a:pt x="1308" y="289"/>
                </a:lnTo>
                <a:lnTo>
                  <a:pt x="1285" y="296"/>
                </a:lnTo>
                <a:lnTo>
                  <a:pt x="1262" y="302"/>
                </a:lnTo>
                <a:lnTo>
                  <a:pt x="1239" y="309"/>
                </a:lnTo>
                <a:lnTo>
                  <a:pt x="1214" y="314"/>
                </a:lnTo>
                <a:lnTo>
                  <a:pt x="1188" y="321"/>
                </a:lnTo>
                <a:lnTo>
                  <a:pt x="1159" y="327"/>
                </a:lnTo>
                <a:lnTo>
                  <a:pt x="1131" y="330"/>
                </a:lnTo>
                <a:lnTo>
                  <a:pt x="1102" y="336"/>
                </a:lnTo>
                <a:lnTo>
                  <a:pt x="1072" y="341"/>
                </a:lnTo>
                <a:lnTo>
                  <a:pt x="1041" y="345"/>
                </a:lnTo>
                <a:lnTo>
                  <a:pt x="1009" y="348"/>
                </a:lnTo>
                <a:lnTo>
                  <a:pt x="975" y="352"/>
                </a:lnTo>
                <a:lnTo>
                  <a:pt x="942" y="354"/>
                </a:lnTo>
                <a:lnTo>
                  <a:pt x="908" y="357"/>
                </a:lnTo>
                <a:lnTo>
                  <a:pt x="872" y="359"/>
                </a:lnTo>
                <a:lnTo>
                  <a:pt x="836" y="361"/>
                </a:lnTo>
                <a:lnTo>
                  <a:pt x="800" y="361"/>
                </a:lnTo>
                <a:lnTo>
                  <a:pt x="763" y="363"/>
                </a:lnTo>
                <a:lnTo>
                  <a:pt x="725" y="363"/>
                </a:lnTo>
                <a:lnTo>
                  <a:pt x="689" y="363"/>
                </a:lnTo>
                <a:lnTo>
                  <a:pt x="651" y="361"/>
                </a:lnTo>
                <a:lnTo>
                  <a:pt x="615" y="361"/>
                </a:lnTo>
                <a:lnTo>
                  <a:pt x="581" y="359"/>
                </a:lnTo>
                <a:lnTo>
                  <a:pt x="544" y="357"/>
                </a:lnTo>
                <a:lnTo>
                  <a:pt x="510" y="354"/>
                </a:lnTo>
                <a:lnTo>
                  <a:pt x="476" y="352"/>
                </a:lnTo>
                <a:lnTo>
                  <a:pt x="444" y="348"/>
                </a:lnTo>
                <a:lnTo>
                  <a:pt x="411" y="345"/>
                </a:lnTo>
                <a:lnTo>
                  <a:pt x="381" y="341"/>
                </a:lnTo>
                <a:lnTo>
                  <a:pt x="350" y="336"/>
                </a:lnTo>
                <a:lnTo>
                  <a:pt x="320" y="330"/>
                </a:lnTo>
                <a:lnTo>
                  <a:pt x="291" y="327"/>
                </a:lnTo>
                <a:lnTo>
                  <a:pt x="265" y="321"/>
                </a:lnTo>
                <a:lnTo>
                  <a:pt x="238" y="314"/>
                </a:lnTo>
                <a:lnTo>
                  <a:pt x="213" y="309"/>
                </a:lnTo>
                <a:lnTo>
                  <a:pt x="188" y="302"/>
                </a:lnTo>
                <a:lnTo>
                  <a:pt x="166" y="296"/>
                </a:lnTo>
                <a:lnTo>
                  <a:pt x="145" y="289"/>
                </a:lnTo>
                <a:lnTo>
                  <a:pt x="124" y="282"/>
                </a:lnTo>
                <a:lnTo>
                  <a:pt x="107" y="275"/>
                </a:lnTo>
                <a:lnTo>
                  <a:pt x="88" y="268"/>
                </a:lnTo>
                <a:lnTo>
                  <a:pt x="72" y="259"/>
                </a:lnTo>
                <a:lnTo>
                  <a:pt x="57" y="252"/>
                </a:lnTo>
                <a:lnTo>
                  <a:pt x="46" y="243"/>
                </a:lnTo>
                <a:lnTo>
                  <a:pt x="34" y="234"/>
                </a:lnTo>
                <a:lnTo>
                  <a:pt x="23" y="227"/>
                </a:lnTo>
                <a:lnTo>
                  <a:pt x="15" y="218"/>
                </a:lnTo>
                <a:lnTo>
                  <a:pt x="10" y="209"/>
                </a:lnTo>
                <a:lnTo>
                  <a:pt x="4" y="200"/>
                </a:lnTo>
                <a:lnTo>
                  <a:pt x="2" y="189"/>
                </a:lnTo>
                <a:lnTo>
                  <a:pt x="0" y="181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Rectangle 61"/>
          <p:cNvSpPr>
            <a:spLocks noChangeArrowheads="1"/>
          </p:cNvSpPr>
          <p:nvPr/>
        </p:nvSpPr>
        <p:spPr bwMode="auto">
          <a:xfrm>
            <a:off x="10704512" y="4093958"/>
            <a:ext cx="725488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Arial" charset="0"/>
              </a:rPr>
              <a:t>fellowship</a:t>
            </a:r>
            <a:endParaRPr lang="en-US" altLang="en-US"/>
          </a:p>
        </p:txBody>
      </p:sp>
      <p:sp>
        <p:nvSpPr>
          <p:cNvPr id="31" name="Line 95"/>
          <p:cNvSpPr>
            <a:spLocks noChangeShapeType="1"/>
          </p:cNvSpPr>
          <p:nvPr/>
        </p:nvSpPr>
        <p:spPr bwMode="auto">
          <a:xfrm>
            <a:off x="10504487" y="3054145"/>
            <a:ext cx="503238" cy="3730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96"/>
          <p:cNvSpPr>
            <a:spLocks noChangeShapeType="1"/>
          </p:cNvSpPr>
          <p:nvPr/>
        </p:nvSpPr>
        <p:spPr bwMode="auto">
          <a:xfrm flipV="1">
            <a:off x="9448801" y="3098595"/>
            <a:ext cx="701675" cy="3286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97"/>
          <p:cNvSpPr>
            <a:spLocks noChangeShapeType="1"/>
          </p:cNvSpPr>
          <p:nvPr/>
        </p:nvSpPr>
        <p:spPr bwMode="auto">
          <a:xfrm>
            <a:off x="11007726" y="3809794"/>
            <a:ext cx="71437" cy="2413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98"/>
          <p:cNvSpPr>
            <a:spLocks noChangeShapeType="1"/>
          </p:cNvSpPr>
          <p:nvPr/>
        </p:nvSpPr>
        <p:spPr bwMode="auto">
          <a:xfrm flipH="1" flipV="1">
            <a:off x="9448800" y="3809794"/>
            <a:ext cx="95250" cy="2413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102"/>
          <p:cNvSpPr>
            <a:spLocks noChangeShapeType="1"/>
          </p:cNvSpPr>
          <p:nvPr/>
        </p:nvSpPr>
        <p:spPr bwMode="auto">
          <a:xfrm>
            <a:off x="9448007" y="1800020"/>
            <a:ext cx="576263" cy="384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103"/>
          <p:cNvSpPr>
            <a:spLocks noChangeShapeType="1"/>
          </p:cNvSpPr>
          <p:nvPr/>
        </p:nvSpPr>
        <p:spPr bwMode="auto">
          <a:xfrm flipH="1">
            <a:off x="10598945" y="1704770"/>
            <a:ext cx="192087" cy="4794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118"/>
          <p:cNvSpPr>
            <a:spLocks noChangeShapeType="1"/>
          </p:cNvSpPr>
          <p:nvPr/>
        </p:nvSpPr>
        <p:spPr bwMode="auto">
          <a:xfrm>
            <a:off x="10283372" y="2609646"/>
            <a:ext cx="29029" cy="24129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C5305CF5-276E-4041-A554-D56B0D6EC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002-62B3-0943-9C6C-02130C9FE8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6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Entity-Relationship (E/R)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Q: How should we design tables in our database?</a:t>
            </a:r>
          </a:p>
          <a:p>
            <a:pPr lvl="1"/>
            <a:r>
              <a:rPr lang="en-US" dirty="0"/>
              <a:t>Tables are not “given”</a:t>
            </a:r>
          </a:p>
          <a:p>
            <a:pPr lvl="1"/>
            <a:r>
              <a:rPr lang="en-US" dirty="0"/>
              <a:t>”Good” tables may not be easy to come up with</a:t>
            </a:r>
          </a:p>
          <a:p>
            <a:r>
              <a:rPr lang="en-US" dirty="0"/>
              <a:t>E/R model: graphical, intuitive and “informal” representation of information on database</a:t>
            </a:r>
          </a:p>
          <a:p>
            <a:pPr lvl="1"/>
            <a:r>
              <a:rPr lang="en-US" dirty="0"/>
              <a:t>Used to “capture” what we learn from domain experts/database users</a:t>
            </a:r>
          </a:p>
          <a:p>
            <a:pPr lvl="1"/>
            <a:r>
              <a:rPr lang="en-US" dirty="0"/>
              <a:t>Not directly implemented by DBMS</a:t>
            </a:r>
          </a:p>
          <a:p>
            <a:pPr lvl="1"/>
            <a:r>
              <a:rPr lang="en-US" dirty="0"/>
              <a:t>Tools exists to automatically convert E/R model into tables</a:t>
            </a:r>
          </a:p>
          <a:p>
            <a:r>
              <a:rPr lang="en-US" dirty="0"/>
              <a:t>Two main components</a:t>
            </a:r>
          </a:p>
          <a:p>
            <a:pPr lvl="1"/>
            <a:r>
              <a:rPr lang="en-US" dirty="0"/>
              <a:t>Entity sets and relationship sets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DD750-0C8D-6F42-A17F-95977B455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002-62B3-0943-9C6C-02130C9FE8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9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5845"/>
            <a:ext cx="10515600" cy="2807812"/>
          </a:xfrm>
        </p:spPr>
        <p:txBody>
          <a:bodyPr>
            <a:normAutofit/>
          </a:bodyPr>
          <a:lstStyle/>
          <a:p>
            <a:r>
              <a:rPr lang="en-US" dirty="0"/>
              <a:t>Entity: “thing” or “object” in real world</a:t>
            </a:r>
          </a:p>
          <a:p>
            <a:pPr lvl="1"/>
            <a:r>
              <a:rPr lang="en-US" dirty="0"/>
              <a:t>E.g., I, this book, UCLA</a:t>
            </a:r>
          </a:p>
          <a:p>
            <a:r>
              <a:rPr lang="en-US" dirty="0"/>
              <a:t>Entity set: a set of entities (objects). Like a class in OOP</a:t>
            </a:r>
          </a:p>
          <a:p>
            <a:pPr lvl="1"/>
            <a:r>
              <a:rPr lang="en-US" dirty="0"/>
              <a:t>Rectangle in ER</a:t>
            </a:r>
          </a:p>
          <a:p>
            <a:r>
              <a:rPr lang="en-US" dirty="0"/>
              <a:t>Attribute: property of entities. “fields”</a:t>
            </a:r>
          </a:p>
          <a:p>
            <a:pPr lvl="1"/>
            <a:r>
              <a:rPr lang="en-US" dirty="0"/>
              <a:t>Ellipsis in E/R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50D0700-4805-2D43-8601-5CC4F96CFB95}"/>
              </a:ext>
            </a:extLst>
          </p:cNvPr>
          <p:cNvGrpSpPr/>
          <p:nvPr/>
        </p:nvGrpSpPr>
        <p:grpSpPr>
          <a:xfrm>
            <a:off x="1441891" y="5442155"/>
            <a:ext cx="9436583" cy="472440"/>
            <a:chOff x="1441891" y="5520260"/>
            <a:chExt cx="9436583" cy="47244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140CA85-F5FB-014A-BDB7-6BB0D70F7CC2}"/>
                </a:ext>
              </a:extLst>
            </p:cNvPr>
            <p:cNvSpPr/>
            <p:nvPr/>
          </p:nvSpPr>
          <p:spPr>
            <a:xfrm>
              <a:off x="1441891" y="5522670"/>
              <a:ext cx="1249136" cy="4700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Students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F488DC4-7FDC-5944-85AD-7A10C51A0CF4}"/>
                </a:ext>
              </a:extLst>
            </p:cNvPr>
            <p:cNvSpPr/>
            <p:nvPr/>
          </p:nvSpPr>
          <p:spPr>
            <a:xfrm>
              <a:off x="5467933" y="5522670"/>
              <a:ext cx="1036320" cy="4700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Classes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00D8FBD-F8DA-A349-B6F5-85F07EB57A83}"/>
                </a:ext>
              </a:extLst>
            </p:cNvPr>
            <p:cNvSpPr/>
            <p:nvPr/>
          </p:nvSpPr>
          <p:spPr>
            <a:xfrm>
              <a:off x="9842154" y="5520260"/>
              <a:ext cx="1036320" cy="4700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Faculty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B0FE365-FDE9-A84E-A73E-66282D138849}"/>
              </a:ext>
            </a:extLst>
          </p:cNvPr>
          <p:cNvGrpSpPr/>
          <p:nvPr/>
        </p:nvGrpSpPr>
        <p:grpSpPr>
          <a:xfrm>
            <a:off x="199719" y="4584897"/>
            <a:ext cx="11799833" cy="1951565"/>
            <a:chOff x="199719" y="4584897"/>
            <a:chExt cx="11799833" cy="195156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C54CDC6-51D8-0245-BC23-569C6AF1ED61}"/>
                </a:ext>
              </a:extLst>
            </p:cNvPr>
            <p:cNvGrpSpPr/>
            <p:nvPr/>
          </p:nvGrpSpPr>
          <p:grpSpPr>
            <a:xfrm>
              <a:off x="1223629" y="4587307"/>
              <a:ext cx="720090" cy="869690"/>
              <a:chOff x="1131570" y="2617470"/>
              <a:chExt cx="720090" cy="869690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09043F1-1DD9-5644-9466-1A79FD9A0E85}"/>
                  </a:ext>
                </a:extLst>
              </p:cNvPr>
              <p:cNvSpPr/>
              <p:nvPr/>
            </p:nvSpPr>
            <p:spPr>
              <a:xfrm>
                <a:off x="1131570" y="2617470"/>
                <a:ext cx="720090" cy="35433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sid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D8914ABA-2F12-BD48-9296-9AFBA0C15E05}"/>
                  </a:ext>
                </a:extLst>
              </p:cNvPr>
              <p:cNvCxnSpPr>
                <a:stCxn id="20" idx="4"/>
              </p:cNvCxnSpPr>
              <p:nvPr/>
            </p:nvCxnSpPr>
            <p:spPr>
              <a:xfrm>
                <a:off x="1491615" y="2971800"/>
                <a:ext cx="97155" cy="5153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23B8984-CC78-2048-95A4-EFD3E0F8EF52}"/>
                </a:ext>
              </a:extLst>
            </p:cNvPr>
            <p:cNvGrpSpPr/>
            <p:nvPr/>
          </p:nvGrpSpPr>
          <p:grpSpPr>
            <a:xfrm>
              <a:off x="2040211" y="4587307"/>
              <a:ext cx="1053466" cy="869690"/>
              <a:chOff x="1092807" y="2654170"/>
              <a:chExt cx="1053466" cy="869690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D9B8CDC2-809C-7F4C-A681-CCCBED6F5E50}"/>
                  </a:ext>
                </a:extLst>
              </p:cNvPr>
              <p:cNvSpPr/>
              <p:nvPr/>
            </p:nvSpPr>
            <p:spPr>
              <a:xfrm>
                <a:off x="1092807" y="2654170"/>
                <a:ext cx="1053466" cy="35433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name</a:t>
                </a:r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FD66FFBE-1E5C-A345-AB61-5C8A0F442E13}"/>
                  </a:ext>
                </a:extLst>
              </p:cNvPr>
              <p:cNvCxnSpPr>
                <a:stCxn id="23" idx="4"/>
              </p:cNvCxnSpPr>
              <p:nvPr/>
            </p:nvCxnSpPr>
            <p:spPr>
              <a:xfrm flipH="1">
                <a:off x="1550008" y="3008500"/>
                <a:ext cx="69532" cy="5153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2AC8554-396A-564B-BBEF-EF05C6272F6D}"/>
                </a:ext>
              </a:extLst>
            </p:cNvPr>
            <p:cNvGrpSpPr/>
            <p:nvPr/>
          </p:nvGrpSpPr>
          <p:grpSpPr>
            <a:xfrm>
              <a:off x="5006076" y="4587307"/>
              <a:ext cx="918067" cy="867280"/>
              <a:chOff x="4914017" y="2617470"/>
              <a:chExt cx="918067" cy="867280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D82A28AD-1371-8146-BFB9-2593A42C05BE}"/>
                  </a:ext>
                </a:extLst>
              </p:cNvPr>
              <p:cNvSpPr/>
              <p:nvPr/>
            </p:nvSpPr>
            <p:spPr>
              <a:xfrm>
                <a:off x="4914017" y="2617470"/>
                <a:ext cx="918067" cy="35433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dept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E7F7E10C-CFB1-0341-AE40-6CED3A1C1627}"/>
                  </a:ext>
                </a:extLst>
              </p:cNvPr>
              <p:cNvCxnSpPr>
                <a:stCxn id="26" idx="4"/>
              </p:cNvCxnSpPr>
              <p:nvPr/>
            </p:nvCxnSpPr>
            <p:spPr>
              <a:xfrm>
                <a:off x="5373051" y="2971800"/>
                <a:ext cx="212336" cy="5129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8B3011C-D272-5B43-B82B-5C84B6B335B3}"/>
                </a:ext>
              </a:extLst>
            </p:cNvPr>
            <p:cNvGrpSpPr/>
            <p:nvPr/>
          </p:nvGrpSpPr>
          <p:grpSpPr>
            <a:xfrm>
              <a:off x="5994921" y="4589717"/>
              <a:ext cx="1018664" cy="867280"/>
              <a:chOff x="4989999" y="2613255"/>
              <a:chExt cx="1018664" cy="86728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65357686-FF8C-8449-8FC4-924A926E67E9}"/>
                  </a:ext>
                </a:extLst>
              </p:cNvPr>
              <p:cNvSpPr/>
              <p:nvPr/>
            </p:nvSpPr>
            <p:spPr>
              <a:xfrm>
                <a:off x="4989999" y="2613255"/>
                <a:ext cx="1018664" cy="35433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cnum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9E0E7681-5F34-1F40-A9E2-F97940093959}"/>
                  </a:ext>
                </a:extLst>
              </p:cNvPr>
              <p:cNvCxnSpPr>
                <a:stCxn id="29" idx="4"/>
              </p:cNvCxnSpPr>
              <p:nvPr/>
            </p:nvCxnSpPr>
            <p:spPr>
              <a:xfrm flipH="1">
                <a:off x="5049937" y="2967585"/>
                <a:ext cx="449394" cy="5129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33A57F3-8D29-C542-A21D-3BA9488CAD6B}"/>
                </a:ext>
              </a:extLst>
            </p:cNvPr>
            <p:cNvGrpSpPr/>
            <p:nvPr/>
          </p:nvGrpSpPr>
          <p:grpSpPr>
            <a:xfrm>
              <a:off x="6350044" y="4944047"/>
              <a:ext cx="1097635" cy="512950"/>
              <a:chOff x="6257985" y="2974210"/>
              <a:chExt cx="1097635" cy="51295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3908B7F6-D7DA-DE4E-B3D6-DEE3D69FD705}"/>
                  </a:ext>
                </a:extLst>
              </p:cNvPr>
              <p:cNvSpPr/>
              <p:nvPr/>
            </p:nvSpPr>
            <p:spPr>
              <a:xfrm>
                <a:off x="6503821" y="2974210"/>
                <a:ext cx="851799" cy="35433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sec</a:t>
                </a: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9F95F5B-F146-C74D-B5A2-62E55B58EDAE}"/>
                  </a:ext>
                </a:extLst>
              </p:cNvPr>
              <p:cNvCxnSpPr>
                <a:stCxn id="32" idx="3"/>
              </p:cNvCxnSpPr>
              <p:nvPr/>
            </p:nvCxnSpPr>
            <p:spPr>
              <a:xfrm flipH="1">
                <a:off x="6257985" y="3276650"/>
                <a:ext cx="370579" cy="2105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B0532A9-BFEA-E241-9A4B-B2C7046E35E5}"/>
                </a:ext>
              </a:extLst>
            </p:cNvPr>
            <p:cNvGrpSpPr/>
            <p:nvPr/>
          </p:nvGrpSpPr>
          <p:grpSpPr>
            <a:xfrm>
              <a:off x="9279701" y="4584897"/>
              <a:ext cx="1018664" cy="867280"/>
              <a:chOff x="4813421" y="2617470"/>
              <a:chExt cx="1018664" cy="86728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CBCBBFDC-9059-7F4C-9214-2AD877925160}"/>
                  </a:ext>
                </a:extLst>
              </p:cNvPr>
              <p:cNvSpPr/>
              <p:nvPr/>
            </p:nvSpPr>
            <p:spPr>
              <a:xfrm>
                <a:off x="4813421" y="2617470"/>
                <a:ext cx="1018664" cy="35433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name</a:t>
                </a:r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D6545C02-C8EB-5A41-8881-99C28BFDB729}"/>
                  </a:ext>
                </a:extLst>
              </p:cNvPr>
              <p:cNvCxnSpPr/>
              <p:nvPr/>
            </p:nvCxnSpPr>
            <p:spPr>
              <a:xfrm>
                <a:off x="5373051" y="2971800"/>
                <a:ext cx="212336" cy="5129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6198753-F296-9D42-B30D-522A6B711E49}"/>
                </a:ext>
              </a:extLst>
            </p:cNvPr>
            <p:cNvGrpSpPr/>
            <p:nvPr/>
          </p:nvGrpSpPr>
          <p:grpSpPr>
            <a:xfrm>
              <a:off x="10369142" y="4587307"/>
              <a:ext cx="1018664" cy="867280"/>
              <a:chOff x="4989999" y="2613255"/>
              <a:chExt cx="1018664" cy="867280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82049162-0E3E-2F4A-AAB2-33BCABE511FF}"/>
                  </a:ext>
                </a:extLst>
              </p:cNvPr>
              <p:cNvSpPr/>
              <p:nvPr/>
            </p:nvSpPr>
            <p:spPr>
              <a:xfrm>
                <a:off x="4989999" y="2613255"/>
                <a:ext cx="1018664" cy="35433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office</a:t>
                </a:r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88D69521-4246-794E-BB05-CC487DF8A733}"/>
                  </a:ext>
                </a:extLst>
              </p:cNvPr>
              <p:cNvCxnSpPr/>
              <p:nvPr/>
            </p:nvCxnSpPr>
            <p:spPr>
              <a:xfrm flipH="1">
                <a:off x="5049937" y="2967585"/>
                <a:ext cx="449394" cy="5129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5A8B2CC-B056-8849-B6E3-D19B6C607132}"/>
                </a:ext>
              </a:extLst>
            </p:cNvPr>
            <p:cNvGrpSpPr/>
            <p:nvPr/>
          </p:nvGrpSpPr>
          <p:grpSpPr>
            <a:xfrm>
              <a:off x="10724265" y="4941637"/>
              <a:ext cx="1275287" cy="512950"/>
              <a:chOff x="6257985" y="2974210"/>
              <a:chExt cx="1097635" cy="512950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616CA23-C9FE-114E-8344-9F6939C3A60E}"/>
                  </a:ext>
                </a:extLst>
              </p:cNvPr>
              <p:cNvSpPr/>
              <p:nvPr/>
            </p:nvSpPr>
            <p:spPr>
              <a:xfrm>
                <a:off x="6503821" y="2974210"/>
                <a:ext cx="851799" cy="35433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email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F2B42262-F536-264E-B659-E3C602CDDCE6}"/>
                  </a:ext>
                </a:extLst>
              </p:cNvPr>
              <p:cNvCxnSpPr/>
              <p:nvPr/>
            </p:nvCxnSpPr>
            <p:spPr>
              <a:xfrm flipH="1">
                <a:off x="6257985" y="3276650"/>
                <a:ext cx="370579" cy="2105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DAA1F7BA-B670-C748-8E93-194BE5A3D534}"/>
                </a:ext>
              </a:extLst>
            </p:cNvPr>
            <p:cNvGrpSpPr/>
            <p:nvPr/>
          </p:nvGrpSpPr>
          <p:grpSpPr>
            <a:xfrm>
              <a:off x="674876" y="5912185"/>
              <a:ext cx="1067937" cy="595907"/>
              <a:chOff x="696186" y="3954783"/>
              <a:chExt cx="1067937" cy="595907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9282E677-AF58-3A4D-97B8-0CD4CF41115B}"/>
                  </a:ext>
                </a:extLst>
              </p:cNvPr>
              <p:cNvSpPr/>
              <p:nvPr/>
            </p:nvSpPr>
            <p:spPr>
              <a:xfrm>
                <a:off x="696186" y="4196360"/>
                <a:ext cx="739327" cy="35433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age</a:t>
                </a:r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D3C5A8E7-5FEC-714C-B684-3259A97B723C}"/>
                  </a:ext>
                </a:extLst>
              </p:cNvPr>
              <p:cNvCxnSpPr>
                <a:stCxn id="50" idx="0"/>
              </p:cNvCxnSpPr>
              <p:nvPr/>
            </p:nvCxnSpPr>
            <p:spPr>
              <a:xfrm flipV="1">
                <a:off x="1065850" y="3954783"/>
                <a:ext cx="698273" cy="2415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7C0AF60-5FF8-8B40-BD2A-FEF3D60F757A}"/>
                </a:ext>
              </a:extLst>
            </p:cNvPr>
            <p:cNvGrpSpPr/>
            <p:nvPr/>
          </p:nvGrpSpPr>
          <p:grpSpPr>
            <a:xfrm>
              <a:off x="1744524" y="5912182"/>
              <a:ext cx="925193" cy="535703"/>
              <a:chOff x="1765834" y="3954780"/>
              <a:chExt cx="925193" cy="780929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2DEF7B16-E097-3E4C-B1A7-300F65CBDE38}"/>
                  </a:ext>
                </a:extLst>
              </p:cNvPr>
              <p:cNvSpPr/>
              <p:nvPr/>
            </p:nvSpPr>
            <p:spPr>
              <a:xfrm>
                <a:off x="1765834" y="4381379"/>
                <a:ext cx="925193" cy="35433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GPA</a:t>
                </a:r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8438B82E-F6CB-104E-B7EC-00ED5EA5992E}"/>
                  </a:ext>
                </a:extLst>
              </p:cNvPr>
              <p:cNvCxnSpPr>
                <a:stCxn id="53" idx="0"/>
              </p:cNvCxnSpPr>
              <p:nvPr/>
            </p:nvCxnSpPr>
            <p:spPr>
              <a:xfrm flipH="1" flipV="1">
                <a:off x="2066459" y="3954780"/>
                <a:ext cx="161972" cy="4265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6A95BDD-4CEB-4A46-BFAC-D55EBA98739E}"/>
                </a:ext>
              </a:extLst>
            </p:cNvPr>
            <p:cNvGrpSpPr/>
            <p:nvPr/>
          </p:nvGrpSpPr>
          <p:grpSpPr>
            <a:xfrm>
              <a:off x="5019763" y="5912182"/>
              <a:ext cx="851799" cy="600531"/>
              <a:chOff x="5041073" y="3954780"/>
              <a:chExt cx="851799" cy="600531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9D6F5FA7-935D-0D4B-92F7-B855D529BAE2}"/>
                  </a:ext>
                </a:extLst>
              </p:cNvPr>
              <p:cNvCxnSpPr>
                <a:endCxn id="57" idx="0"/>
              </p:cNvCxnSpPr>
              <p:nvPr/>
            </p:nvCxnSpPr>
            <p:spPr>
              <a:xfrm flipH="1">
                <a:off x="5466973" y="3954780"/>
                <a:ext cx="365111" cy="24620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5B9DA9CC-C856-CC43-A969-0DECCE80BDF2}"/>
                  </a:ext>
                </a:extLst>
              </p:cNvPr>
              <p:cNvSpPr/>
              <p:nvPr/>
            </p:nvSpPr>
            <p:spPr>
              <a:xfrm>
                <a:off x="5041073" y="4200981"/>
                <a:ext cx="851799" cy="35433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title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AD2B7F88-1884-6B47-ADBC-948FF426273E}"/>
                </a:ext>
              </a:extLst>
            </p:cNvPr>
            <p:cNvGrpSpPr/>
            <p:nvPr/>
          </p:nvGrpSpPr>
          <p:grpSpPr>
            <a:xfrm>
              <a:off x="6095600" y="5912182"/>
              <a:ext cx="851799" cy="624280"/>
              <a:chOff x="6116910" y="3954780"/>
              <a:chExt cx="851799" cy="624280"/>
            </a:xfrm>
          </p:grpSpPr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C7CE3D0E-A4C3-8841-94D6-0F1FA8B37B29}"/>
                  </a:ext>
                </a:extLst>
              </p:cNvPr>
              <p:cNvCxnSpPr>
                <a:endCxn id="60" idx="0"/>
              </p:cNvCxnSpPr>
              <p:nvPr/>
            </p:nvCxnSpPr>
            <p:spPr>
              <a:xfrm>
                <a:off x="6257984" y="3954780"/>
                <a:ext cx="284826" cy="2699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91D22A60-2060-4740-9A98-925823FD7B97}"/>
                  </a:ext>
                </a:extLst>
              </p:cNvPr>
              <p:cNvSpPr/>
              <p:nvPr/>
            </p:nvSpPr>
            <p:spPr>
              <a:xfrm>
                <a:off x="6116910" y="4224730"/>
                <a:ext cx="851799" cy="35433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unit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A4FBD0C8-499C-4546-8C38-A2F068C660D8}"/>
                </a:ext>
              </a:extLst>
            </p:cNvPr>
            <p:cNvGrpSpPr/>
            <p:nvPr/>
          </p:nvGrpSpPr>
          <p:grpSpPr>
            <a:xfrm>
              <a:off x="9393984" y="5909772"/>
              <a:ext cx="851799" cy="600531"/>
              <a:chOff x="5041073" y="3954780"/>
              <a:chExt cx="851799" cy="600531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D61294D9-F4DF-3E46-B111-8D1662394D37}"/>
                  </a:ext>
                </a:extLst>
              </p:cNvPr>
              <p:cNvCxnSpPr/>
              <p:nvPr/>
            </p:nvCxnSpPr>
            <p:spPr>
              <a:xfrm flipH="1">
                <a:off x="5466973" y="3954780"/>
                <a:ext cx="365111" cy="24620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6A47D178-AE11-584E-A2FE-32DC5AAA9064}"/>
                  </a:ext>
                </a:extLst>
              </p:cNvPr>
              <p:cNvSpPr/>
              <p:nvPr/>
            </p:nvSpPr>
            <p:spPr>
              <a:xfrm>
                <a:off x="5041073" y="4200981"/>
                <a:ext cx="851799" cy="35433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title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FEC5C3BB-ADF7-CE4F-B0C8-7E954A30BE7F}"/>
                </a:ext>
              </a:extLst>
            </p:cNvPr>
            <p:cNvGrpSpPr/>
            <p:nvPr/>
          </p:nvGrpSpPr>
          <p:grpSpPr>
            <a:xfrm>
              <a:off x="199719" y="5420949"/>
              <a:ext cx="1242172" cy="354330"/>
              <a:chOff x="247534" y="3502342"/>
              <a:chExt cx="1242172" cy="354330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F43A6CFB-5E24-174C-9DE6-4BCBA3829326}"/>
                  </a:ext>
                </a:extLst>
              </p:cNvPr>
              <p:cNvSpPr/>
              <p:nvPr/>
            </p:nvSpPr>
            <p:spPr>
              <a:xfrm>
                <a:off x="247534" y="3502342"/>
                <a:ext cx="1053466" cy="35433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addr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8843E64B-AC26-8C41-AECD-ACE6DBC16865}"/>
                  </a:ext>
                </a:extLst>
              </p:cNvPr>
              <p:cNvCxnSpPr>
                <a:cxnSpLocks/>
                <a:stCxn id="5" idx="1"/>
              </p:cNvCxnSpPr>
              <p:nvPr/>
            </p:nvCxnSpPr>
            <p:spPr>
              <a:xfrm flipH="1" flipV="1">
                <a:off x="1256662" y="3649391"/>
                <a:ext cx="233044" cy="11158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1304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5845"/>
            <a:ext cx="10515600" cy="2807812"/>
          </a:xfrm>
        </p:spPr>
        <p:txBody>
          <a:bodyPr>
            <a:normAutofit/>
          </a:bodyPr>
          <a:lstStyle/>
          <a:p>
            <a:r>
              <a:rPr lang="en-US" dirty="0"/>
              <a:t>Entities with attributes can be thought as “tuples” (or records)</a:t>
            </a:r>
          </a:p>
          <a:p>
            <a:pPr lvl="1"/>
            <a:r>
              <a:rPr lang="en-US" dirty="0"/>
              <a:t>(301, John, 13 Hilgard, 18, 3.3), (303, James, 12 De Neve, 19, 2.5), …</a:t>
            </a:r>
          </a:p>
          <a:p>
            <a:r>
              <a:rPr lang="en-US" dirty="0"/>
              <a:t>Key: a set of attributes that uniquely identifies an entity in an entity set</a:t>
            </a:r>
          </a:p>
          <a:p>
            <a:pPr lvl="1"/>
            <a:r>
              <a:rPr lang="en-US" dirty="0"/>
              <a:t>Underline in E/R</a:t>
            </a:r>
          </a:p>
          <a:p>
            <a:pPr lvl="1"/>
            <a:r>
              <a:rPr lang="en-US" b="1" i="1" dirty="0"/>
              <a:t>All entity sets</a:t>
            </a:r>
            <a:r>
              <a:rPr lang="en-US" dirty="0"/>
              <a:t> in E/R need a key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489553D-D83A-D44D-891B-3CD92CD7E2C6}"/>
              </a:ext>
            </a:extLst>
          </p:cNvPr>
          <p:cNvGrpSpPr/>
          <p:nvPr/>
        </p:nvGrpSpPr>
        <p:grpSpPr>
          <a:xfrm>
            <a:off x="1441891" y="5442155"/>
            <a:ext cx="9436583" cy="472440"/>
            <a:chOff x="1441891" y="5520260"/>
            <a:chExt cx="9436583" cy="47244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141570E-185B-EC44-A9C5-C95F17A10DD6}"/>
                </a:ext>
              </a:extLst>
            </p:cNvPr>
            <p:cNvSpPr/>
            <p:nvPr/>
          </p:nvSpPr>
          <p:spPr>
            <a:xfrm>
              <a:off x="1441891" y="5522670"/>
              <a:ext cx="1249136" cy="4700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Students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4F745C3-81A8-104A-96EA-E1EE743DAB30}"/>
                </a:ext>
              </a:extLst>
            </p:cNvPr>
            <p:cNvSpPr/>
            <p:nvPr/>
          </p:nvSpPr>
          <p:spPr>
            <a:xfrm>
              <a:off x="5467933" y="5522670"/>
              <a:ext cx="1036320" cy="4700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Classes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3B9A18F-C157-AE4A-8687-AA1806550C25}"/>
                </a:ext>
              </a:extLst>
            </p:cNvPr>
            <p:cNvSpPr/>
            <p:nvPr/>
          </p:nvSpPr>
          <p:spPr>
            <a:xfrm>
              <a:off x="9842154" y="5520260"/>
              <a:ext cx="1036320" cy="4700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Faculty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BEEA295-CA90-ED4E-9198-5F6ABE5AA85C}"/>
              </a:ext>
            </a:extLst>
          </p:cNvPr>
          <p:cNvGrpSpPr/>
          <p:nvPr/>
        </p:nvGrpSpPr>
        <p:grpSpPr>
          <a:xfrm>
            <a:off x="199719" y="4584897"/>
            <a:ext cx="11799833" cy="1951565"/>
            <a:chOff x="199719" y="4584897"/>
            <a:chExt cx="11799833" cy="1951565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55A9C331-35FA-D040-A562-164284CC836D}"/>
                </a:ext>
              </a:extLst>
            </p:cNvPr>
            <p:cNvGrpSpPr/>
            <p:nvPr/>
          </p:nvGrpSpPr>
          <p:grpSpPr>
            <a:xfrm>
              <a:off x="1223629" y="4587307"/>
              <a:ext cx="720090" cy="869690"/>
              <a:chOff x="1131570" y="2617470"/>
              <a:chExt cx="720090" cy="869690"/>
            </a:xfrm>
          </p:grpSpPr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C66DE6DC-78F8-DC41-95AA-BF1FEBA8AC55}"/>
                  </a:ext>
                </a:extLst>
              </p:cNvPr>
              <p:cNvSpPr/>
              <p:nvPr/>
            </p:nvSpPr>
            <p:spPr>
              <a:xfrm>
                <a:off x="1131570" y="2617470"/>
                <a:ext cx="720090" cy="35433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sid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09B76351-AF4A-2B48-9CBE-CC9F3EFB75FD}"/>
                  </a:ext>
                </a:extLst>
              </p:cNvPr>
              <p:cNvCxnSpPr>
                <a:stCxn id="112" idx="4"/>
              </p:cNvCxnSpPr>
              <p:nvPr/>
            </p:nvCxnSpPr>
            <p:spPr>
              <a:xfrm>
                <a:off x="1491615" y="2971800"/>
                <a:ext cx="97155" cy="5153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A22D13AA-7038-6245-B398-E0A1C6ED6588}"/>
                </a:ext>
              </a:extLst>
            </p:cNvPr>
            <p:cNvGrpSpPr/>
            <p:nvPr/>
          </p:nvGrpSpPr>
          <p:grpSpPr>
            <a:xfrm>
              <a:off x="2040211" y="4587307"/>
              <a:ext cx="1053466" cy="869690"/>
              <a:chOff x="1092807" y="2654170"/>
              <a:chExt cx="1053466" cy="869690"/>
            </a:xfrm>
          </p:grpSpPr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D8AC5ECB-9E6B-DF40-9876-BCC3FA8D4F8F}"/>
                  </a:ext>
                </a:extLst>
              </p:cNvPr>
              <p:cNvSpPr/>
              <p:nvPr/>
            </p:nvSpPr>
            <p:spPr>
              <a:xfrm>
                <a:off x="1092807" y="2654170"/>
                <a:ext cx="1053466" cy="35433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name</a:t>
                </a:r>
              </a:p>
            </p:txBody>
          </p: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C122D70C-7E3E-3645-AC36-6D6FFA169CED}"/>
                  </a:ext>
                </a:extLst>
              </p:cNvPr>
              <p:cNvCxnSpPr>
                <a:stCxn id="110" idx="4"/>
              </p:cNvCxnSpPr>
              <p:nvPr/>
            </p:nvCxnSpPr>
            <p:spPr>
              <a:xfrm flipH="1">
                <a:off x="1550008" y="3008500"/>
                <a:ext cx="69532" cy="5153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134A3A98-3142-5548-8429-50EA6ACF18E9}"/>
                </a:ext>
              </a:extLst>
            </p:cNvPr>
            <p:cNvGrpSpPr/>
            <p:nvPr/>
          </p:nvGrpSpPr>
          <p:grpSpPr>
            <a:xfrm>
              <a:off x="5006076" y="4587307"/>
              <a:ext cx="918067" cy="867280"/>
              <a:chOff x="4914017" y="2617470"/>
              <a:chExt cx="918067" cy="867280"/>
            </a:xfrm>
          </p:grpSpPr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B3663CFC-50D9-C04A-A176-5A7C215A77CF}"/>
                  </a:ext>
                </a:extLst>
              </p:cNvPr>
              <p:cNvSpPr/>
              <p:nvPr/>
            </p:nvSpPr>
            <p:spPr>
              <a:xfrm>
                <a:off x="4914017" y="2617470"/>
                <a:ext cx="918067" cy="35433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dept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46491C46-E18B-5B4E-9D6A-0BF66CC64695}"/>
                  </a:ext>
                </a:extLst>
              </p:cNvPr>
              <p:cNvCxnSpPr>
                <a:stCxn id="108" idx="4"/>
              </p:cNvCxnSpPr>
              <p:nvPr/>
            </p:nvCxnSpPr>
            <p:spPr>
              <a:xfrm>
                <a:off x="5373051" y="2971800"/>
                <a:ext cx="212336" cy="5129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E9D104E-B8BA-A84E-B32A-F864D4465B72}"/>
                </a:ext>
              </a:extLst>
            </p:cNvPr>
            <p:cNvGrpSpPr/>
            <p:nvPr/>
          </p:nvGrpSpPr>
          <p:grpSpPr>
            <a:xfrm>
              <a:off x="5994921" y="4589717"/>
              <a:ext cx="1018664" cy="867280"/>
              <a:chOff x="4989999" y="2613255"/>
              <a:chExt cx="1018664" cy="867280"/>
            </a:xfrm>
          </p:grpSpPr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09240E91-EB96-F446-B02E-E87BF729BB77}"/>
                  </a:ext>
                </a:extLst>
              </p:cNvPr>
              <p:cNvSpPr/>
              <p:nvPr/>
            </p:nvSpPr>
            <p:spPr>
              <a:xfrm>
                <a:off x="4989999" y="2613255"/>
                <a:ext cx="1018664" cy="35433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cnum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FC32FA4C-4E50-AA46-91D9-6F5AAF614A51}"/>
                  </a:ext>
                </a:extLst>
              </p:cNvPr>
              <p:cNvCxnSpPr>
                <a:stCxn id="106" idx="4"/>
              </p:cNvCxnSpPr>
              <p:nvPr/>
            </p:nvCxnSpPr>
            <p:spPr>
              <a:xfrm flipH="1">
                <a:off x="5049937" y="2967585"/>
                <a:ext cx="449394" cy="5129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0D399E07-0FAF-EB4E-A415-DDD7DCC1FFA9}"/>
                </a:ext>
              </a:extLst>
            </p:cNvPr>
            <p:cNvGrpSpPr/>
            <p:nvPr/>
          </p:nvGrpSpPr>
          <p:grpSpPr>
            <a:xfrm>
              <a:off x="6350044" y="4944047"/>
              <a:ext cx="1097635" cy="512950"/>
              <a:chOff x="6257985" y="2974210"/>
              <a:chExt cx="1097635" cy="512950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57A504FD-E9FE-0A44-BC63-01647FFE6AB8}"/>
                  </a:ext>
                </a:extLst>
              </p:cNvPr>
              <p:cNvSpPr/>
              <p:nvPr/>
            </p:nvSpPr>
            <p:spPr>
              <a:xfrm>
                <a:off x="6503821" y="2974210"/>
                <a:ext cx="851799" cy="35433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sec</a:t>
                </a:r>
              </a:p>
            </p:txBody>
          </p: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29579024-DE6A-3142-8BA2-5E47247A5297}"/>
                  </a:ext>
                </a:extLst>
              </p:cNvPr>
              <p:cNvCxnSpPr>
                <a:stCxn id="104" idx="3"/>
              </p:cNvCxnSpPr>
              <p:nvPr/>
            </p:nvCxnSpPr>
            <p:spPr>
              <a:xfrm flipH="1">
                <a:off x="6257985" y="3276650"/>
                <a:ext cx="370579" cy="2105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768B906C-7FD2-A54B-A379-FD8002F6C338}"/>
                </a:ext>
              </a:extLst>
            </p:cNvPr>
            <p:cNvGrpSpPr/>
            <p:nvPr/>
          </p:nvGrpSpPr>
          <p:grpSpPr>
            <a:xfrm>
              <a:off x="9279701" y="4584897"/>
              <a:ext cx="1018664" cy="867280"/>
              <a:chOff x="4813421" y="2617470"/>
              <a:chExt cx="1018664" cy="867280"/>
            </a:xfrm>
          </p:grpSpPr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72099B7-14F1-294C-902F-948949F0CC84}"/>
                  </a:ext>
                </a:extLst>
              </p:cNvPr>
              <p:cNvSpPr/>
              <p:nvPr/>
            </p:nvSpPr>
            <p:spPr>
              <a:xfrm>
                <a:off x="4813421" y="2617470"/>
                <a:ext cx="1018664" cy="35433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name</a:t>
                </a:r>
              </a:p>
            </p:txBody>
          </p: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A17D4D78-6E07-6745-875B-6840D67E8A24}"/>
                  </a:ext>
                </a:extLst>
              </p:cNvPr>
              <p:cNvCxnSpPr/>
              <p:nvPr/>
            </p:nvCxnSpPr>
            <p:spPr>
              <a:xfrm>
                <a:off x="5373051" y="2971800"/>
                <a:ext cx="212336" cy="5129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AE0C01C8-9F13-FE4D-A8FA-97990D797B56}"/>
                </a:ext>
              </a:extLst>
            </p:cNvPr>
            <p:cNvGrpSpPr/>
            <p:nvPr/>
          </p:nvGrpSpPr>
          <p:grpSpPr>
            <a:xfrm>
              <a:off x="10369142" y="4587307"/>
              <a:ext cx="1018664" cy="867280"/>
              <a:chOff x="4989999" y="2613255"/>
              <a:chExt cx="1018664" cy="867280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23330945-EC09-3C4A-B8F5-9CE07062AF22}"/>
                  </a:ext>
                </a:extLst>
              </p:cNvPr>
              <p:cNvSpPr/>
              <p:nvPr/>
            </p:nvSpPr>
            <p:spPr>
              <a:xfrm>
                <a:off x="4989999" y="2613255"/>
                <a:ext cx="1018664" cy="35433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office</a:t>
                </a:r>
              </a:p>
            </p:txBody>
          </p: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99DF7CB8-F766-A14C-8DED-2D376B44528F}"/>
                  </a:ext>
                </a:extLst>
              </p:cNvPr>
              <p:cNvCxnSpPr/>
              <p:nvPr/>
            </p:nvCxnSpPr>
            <p:spPr>
              <a:xfrm flipH="1">
                <a:off x="5049937" y="2967585"/>
                <a:ext cx="449394" cy="5129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B5003475-8211-B348-A783-F175FF638F6E}"/>
                </a:ext>
              </a:extLst>
            </p:cNvPr>
            <p:cNvGrpSpPr/>
            <p:nvPr/>
          </p:nvGrpSpPr>
          <p:grpSpPr>
            <a:xfrm>
              <a:off x="10724265" y="4941637"/>
              <a:ext cx="1275287" cy="512950"/>
              <a:chOff x="6257985" y="2974210"/>
              <a:chExt cx="1097635" cy="512950"/>
            </a:xfrm>
          </p:grpSpPr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B8662958-DCA7-C942-8D01-24728B158FD9}"/>
                  </a:ext>
                </a:extLst>
              </p:cNvPr>
              <p:cNvSpPr/>
              <p:nvPr/>
            </p:nvSpPr>
            <p:spPr>
              <a:xfrm>
                <a:off x="6503821" y="2974210"/>
                <a:ext cx="851799" cy="35433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email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64A5175A-363A-564B-829B-6DD9288F9E05}"/>
                  </a:ext>
                </a:extLst>
              </p:cNvPr>
              <p:cNvCxnSpPr/>
              <p:nvPr/>
            </p:nvCxnSpPr>
            <p:spPr>
              <a:xfrm flipH="1">
                <a:off x="6257985" y="3276650"/>
                <a:ext cx="370579" cy="2105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DD3E8073-2B15-6D48-BB2F-E3AE93B0DD49}"/>
                </a:ext>
              </a:extLst>
            </p:cNvPr>
            <p:cNvGrpSpPr/>
            <p:nvPr/>
          </p:nvGrpSpPr>
          <p:grpSpPr>
            <a:xfrm>
              <a:off x="674876" y="5912185"/>
              <a:ext cx="1067937" cy="595907"/>
              <a:chOff x="696186" y="3954783"/>
              <a:chExt cx="1067937" cy="595907"/>
            </a:xfrm>
          </p:grpSpPr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5E010748-5D44-C84B-A7AC-31F7021CC181}"/>
                  </a:ext>
                </a:extLst>
              </p:cNvPr>
              <p:cNvSpPr/>
              <p:nvPr/>
            </p:nvSpPr>
            <p:spPr>
              <a:xfrm>
                <a:off x="696186" y="4196360"/>
                <a:ext cx="739327" cy="35433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age</a:t>
                </a:r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655A0B8A-CBA2-8C47-BE27-8197DAF53F9C}"/>
                  </a:ext>
                </a:extLst>
              </p:cNvPr>
              <p:cNvCxnSpPr>
                <a:stCxn id="96" idx="0"/>
              </p:cNvCxnSpPr>
              <p:nvPr/>
            </p:nvCxnSpPr>
            <p:spPr>
              <a:xfrm flipV="1">
                <a:off x="1065850" y="3954783"/>
                <a:ext cx="698273" cy="2415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5AA749E8-9718-4B40-B17A-89E301EABE61}"/>
                </a:ext>
              </a:extLst>
            </p:cNvPr>
            <p:cNvGrpSpPr/>
            <p:nvPr/>
          </p:nvGrpSpPr>
          <p:grpSpPr>
            <a:xfrm>
              <a:off x="1744524" y="5912182"/>
              <a:ext cx="925193" cy="535703"/>
              <a:chOff x="1765834" y="3954780"/>
              <a:chExt cx="925193" cy="780929"/>
            </a:xfrm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25236EF0-12B8-5742-B9F9-0B839E52AF88}"/>
                  </a:ext>
                </a:extLst>
              </p:cNvPr>
              <p:cNvSpPr/>
              <p:nvPr/>
            </p:nvSpPr>
            <p:spPr>
              <a:xfrm>
                <a:off x="1765834" y="4381379"/>
                <a:ext cx="925193" cy="35433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GPA</a:t>
                </a:r>
              </a:p>
            </p:txBody>
          </p: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6A93B35-A49D-0E44-9F7C-440A6E990755}"/>
                  </a:ext>
                </a:extLst>
              </p:cNvPr>
              <p:cNvCxnSpPr>
                <a:stCxn id="94" idx="0"/>
              </p:cNvCxnSpPr>
              <p:nvPr/>
            </p:nvCxnSpPr>
            <p:spPr>
              <a:xfrm flipH="1" flipV="1">
                <a:off x="2066459" y="3954780"/>
                <a:ext cx="161972" cy="4265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996BF113-A721-E34E-BF28-9A3515AEE1C5}"/>
                </a:ext>
              </a:extLst>
            </p:cNvPr>
            <p:cNvGrpSpPr/>
            <p:nvPr/>
          </p:nvGrpSpPr>
          <p:grpSpPr>
            <a:xfrm>
              <a:off x="5019763" y="5912182"/>
              <a:ext cx="851799" cy="600531"/>
              <a:chOff x="5041073" y="3954780"/>
              <a:chExt cx="851799" cy="600531"/>
            </a:xfrm>
          </p:grpSpPr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8F39EFB4-C35B-C24A-BF62-30DF92ADF5A1}"/>
                  </a:ext>
                </a:extLst>
              </p:cNvPr>
              <p:cNvCxnSpPr>
                <a:endCxn id="93" idx="0"/>
              </p:cNvCxnSpPr>
              <p:nvPr/>
            </p:nvCxnSpPr>
            <p:spPr>
              <a:xfrm flipH="1">
                <a:off x="5466973" y="3954780"/>
                <a:ext cx="365111" cy="24620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CF036ED4-26E3-B746-8C84-00F31823EFE2}"/>
                  </a:ext>
                </a:extLst>
              </p:cNvPr>
              <p:cNvSpPr/>
              <p:nvPr/>
            </p:nvSpPr>
            <p:spPr>
              <a:xfrm>
                <a:off x="5041073" y="4200981"/>
                <a:ext cx="851799" cy="35433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title</a:t>
                </a: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99FD72FD-8C7C-E84C-91F7-C5FE503FD0E9}"/>
                </a:ext>
              </a:extLst>
            </p:cNvPr>
            <p:cNvGrpSpPr/>
            <p:nvPr/>
          </p:nvGrpSpPr>
          <p:grpSpPr>
            <a:xfrm>
              <a:off x="6095600" y="5912182"/>
              <a:ext cx="851799" cy="624280"/>
              <a:chOff x="6116910" y="3954780"/>
              <a:chExt cx="851799" cy="624280"/>
            </a:xfrm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AA9D6E64-8BF5-6040-A647-C4BE66EF0F23}"/>
                  </a:ext>
                </a:extLst>
              </p:cNvPr>
              <p:cNvCxnSpPr>
                <a:endCxn id="91" idx="0"/>
              </p:cNvCxnSpPr>
              <p:nvPr/>
            </p:nvCxnSpPr>
            <p:spPr>
              <a:xfrm>
                <a:off x="6257984" y="3954780"/>
                <a:ext cx="284826" cy="2699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3425704E-8248-B641-97D4-1854A2D422DE}"/>
                  </a:ext>
                </a:extLst>
              </p:cNvPr>
              <p:cNvSpPr/>
              <p:nvPr/>
            </p:nvSpPr>
            <p:spPr>
              <a:xfrm>
                <a:off x="6116910" y="4224730"/>
                <a:ext cx="851799" cy="35433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unit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36AEC3A-B528-AC41-A7AC-CE9C701B2E10}"/>
                </a:ext>
              </a:extLst>
            </p:cNvPr>
            <p:cNvGrpSpPr/>
            <p:nvPr/>
          </p:nvGrpSpPr>
          <p:grpSpPr>
            <a:xfrm>
              <a:off x="9393984" y="5909772"/>
              <a:ext cx="851799" cy="600531"/>
              <a:chOff x="5041073" y="3954780"/>
              <a:chExt cx="851799" cy="600531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23D59471-B58D-194E-90C5-216C2575FCA4}"/>
                  </a:ext>
                </a:extLst>
              </p:cNvPr>
              <p:cNvCxnSpPr/>
              <p:nvPr/>
            </p:nvCxnSpPr>
            <p:spPr>
              <a:xfrm flipH="1">
                <a:off x="5466973" y="3954780"/>
                <a:ext cx="365111" cy="24620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C3E661F4-4FBE-1847-B0F1-A796815A6520}"/>
                  </a:ext>
                </a:extLst>
              </p:cNvPr>
              <p:cNvSpPr/>
              <p:nvPr/>
            </p:nvSpPr>
            <p:spPr>
              <a:xfrm>
                <a:off x="5041073" y="4200981"/>
                <a:ext cx="851799" cy="35433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title</a:t>
                </a: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40F66010-8DE5-774F-9874-1D504EF9F911}"/>
                </a:ext>
              </a:extLst>
            </p:cNvPr>
            <p:cNvGrpSpPr/>
            <p:nvPr/>
          </p:nvGrpSpPr>
          <p:grpSpPr>
            <a:xfrm>
              <a:off x="199719" y="5420949"/>
              <a:ext cx="1242172" cy="354330"/>
              <a:chOff x="247534" y="3502342"/>
              <a:chExt cx="1242172" cy="354330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71A761C5-BCCE-404D-9B21-D386F577CC92}"/>
                  </a:ext>
                </a:extLst>
              </p:cNvPr>
              <p:cNvSpPr/>
              <p:nvPr/>
            </p:nvSpPr>
            <p:spPr>
              <a:xfrm>
                <a:off x="247534" y="3502342"/>
                <a:ext cx="1053466" cy="35433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addr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B50BD6D2-651F-B046-B61A-9516ED3E1628}"/>
                  </a:ext>
                </a:extLst>
              </p:cNvPr>
              <p:cNvCxnSpPr>
                <a:cxnSpLocks/>
                <a:stCxn id="68" idx="1"/>
              </p:cNvCxnSpPr>
              <p:nvPr/>
            </p:nvCxnSpPr>
            <p:spPr>
              <a:xfrm flipH="1" flipV="1">
                <a:off x="1256662" y="3649391"/>
                <a:ext cx="233044" cy="11158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4270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Relationship: “connection” between entities</a:t>
            </a:r>
          </a:p>
          <a:p>
            <a:r>
              <a:rPr lang="en-US" dirty="0"/>
              <a:t>Relationship set: a set of relations of the same kind</a:t>
            </a:r>
          </a:p>
          <a:p>
            <a:pPr lvl="1"/>
            <a:r>
              <a:rPr lang="en-US" dirty="0"/>
              <a:t>Diamond in ER</a:t>
            </a:r>
          </a:p>
          <a:p>
            <a:pPr lvl="1"/>
            <a:r>
              <a:rPr lang="en-US" dirty="0"/>
              <a:t>Relationships can be thought as “edges” between entities</a:t>
            </a:r>
          </a:p>
          <a:p>
            <a:r>
              <a:rPr lang="en-US" dirty="0"/>
              <a:t>Relationships can have attributes</a:t>
            </a:r>
          </a:p>
          <a:p>
            <a:r>
              <a:rPr lang="en-US" dirty="0"/>
              <a:t>Not all entities have to participate in a relationship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6849D-44B6-F645-9B34-8BDAF4EE3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002-62B3-0943-9C6C-02130C9FE8BC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69F7C26-D6B2-2245-ADEA-41A86BF5E546}"/>
              </a:ext>
            </a:extLst>
          </p:cNvPr>
          <p:cNvGrpSpPr/>
          <p:nvPr/>
        </p:nvGrpSpPr>
        <p:grpSpPr>
          <a:xfrm>
            <a:off x="1441891" y="5442155"/>
            <a:ext cx="9436583" cy="472440"/>
            <a:chOff x="1441891" y="5520260"/>
            <a:chExt cx="9436583" cy="47244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3320E9C-34D1-4748-8F22-F80478722D1F}"/>
                </a:ext>
              </a:extLst>
            </p:cNvPr>
            <p:cNvSpPr/>
            <p:nvPr/>
          </p:nvSpPr>
          <p:spPr>
            <a:xfrm>
              <a:off x="1441891" y="5522670"/>
              <a:ext cx="1249136" cy="4700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Students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ABCEA59-121E-8648-B00A-5F649FC54DB3}"/>
                </a:ext>
              </a:extLst>
            </p:cNvPr>
            <p:cNvSpPr/>
            <p:nvPr/>
          </p:nvSpPr>
          <p:spPr>
            <a:xfrm>
              <a:off x="5467933" y="5522670"/>
              <a:ext cx="1036320" cy="4700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Classes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0B93616-CA44-7246-84E9-51A3CACE6066}"/>
                </a:ext>
              </a:extLst>
            </p:cNvPr>
            <p:cNvSpPr/>
            <p:nvPr/>
          </p:nvSpPr>
          <p:spPr>
            <a:xfrm>
              <a:off x="9842154" y="5520260"/>
              <a:ext cx="1036320" cy="4700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Faculty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B957A3C-DDF2-7E48-8920-9243CA202647}"/>
              </a:ext>
            </a:extLst>
          </p:cNvPr>
          <p:cNvGrpSpPr/>
          <p:nvPr/>
        </p:nvGrpSpPr>
        <p:grpSpPr>
          <a:xfrm>
            <a:off x="199719" y="4584897"/>
            <a:ext cx="11799833" cy="1951565"/>
            <a:chOff x="199719" y="4584897"/>
            <a:chExt cx="11799833" cy="195156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CB35FBE-5E72-CE44-B72E-5B8494AEEFB0}"/>
                </a:ext>
              </a:extLst>
            </p:cNvPr>
            <p:cNvGrpSpPr/>
            <p:nvPr/>
          </p:nvGrpSpPr>
          <p:grpSpPr>
            <a:xfrm>
              <a:off x="1223629" y="4587307"/>
              <a:ext cx="720090" cy="869690"/>
              <a:chOff x="1131570" y="2617470"/>
              <a:chExt cx="720090" cy="869690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BFE3FDBF-E233-F04C-9CA1-D1ABA19262A8}"/>
                  </a:ext>
                </a:extLst>
              </p:cNvPr>
              <p:cNvSpPr/>
              <p:nvPr/>
            </p:nvSpPr>
            <p:spPr>
              <a:xfrm>
                <a:off x="1131570" y="2617470"/>
                <a:ext cx="720090" cy="35433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sid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99DAC928-AEAC-A54C-9568-A740ADE4129A}"/>
                  </a:ext>
                </a:extLst>
              </p:cNvPr>
              <p:cNvCxnSpPr>
                <a:stCxn id="50" idx="4"/>
              </p:cNvCxnSpPr>
              <p:nvPr/>
            </p:nvCxnSpPr>
            <p:spPr>
              <a:xfrm>
                <a:off x="1491615" y="2971800"/>
                <a:ext cx="97155" cy="5153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4D3D698-2432-564A-BB36-2ED5D57AC707}"/>
                </a:ext>
              </a:extLst>
            </p:cNvPr>
            <p:cNvGrpSpPr/>
            <p:nvPr/>
          </p:nvGrpSpPr>
          <p:grpSpPr>
            <a:xfrm>
              <a:off x="2040211" y="4587307"/>
              <a:ext cx="1053466" cy="869690"/>
              <a:chOff x="1092807" y="2654170"/>
              <a:chExt cx="1053466" cy="869690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AB96A3A-C175-5D4C-9C3D-8A29A2FA9558}"/>
                  </a:ext>
                </a:extLst>
              </p:cNvPr>
              <p:cNvSpPr/>
              <p:nvPr/>
            </p:nvSpPr>
            <p:spPr>
              <a:xfrm>
                <a:off x="1092807" y="2654170"/>
                <a:ext cx="1053466" cy="35433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name</a:t>
                </a:r>
              </a:p>
            </p:txBody>
          </p: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FB7DA15C-3AB7-084D-B146-BF0CC503CA29}"/>
                  </a:ext>
                </a:extLst>
              </p:cNvPr>
              <p:cNvCxnSpPr>
                <a:stCxn id="48" idx="4"/>
              </p:cNvCxnSpPr>
              <p:nvPr/>
            </p:nvCxnSpPr>
            <p:spPr>
              <a:xfrm flipH="1">
                <a:off x="1550008" y="3008500"/>
                <a:ext cx="69532" cy="5153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10B3D30-8FF8-F048-9ECA-D50A69D07B93}"/>
                </a:ext>
              </a:extLst>
            </p:cNvPr>
            <p:cNvGrpSpPr/>
            <p:nvPr/>
          </p:nvGrpSpPr>
          <p:grpSpPr>
            <a:xfrm>
              <a:off x="5006076" y="4587307"/>
              <a:ext cx="918067" cy="867280"/>
              <a:chOff x="4914017" y="2617470"/>
              <a:chExt cx="918067" cy="867280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8352661F-2EB3-824F-8EFC-5AB8867B5FC9}"/>
                  </a:ext>
                </a:extLst>
              </p:cNvPr>
              <p:cNvSpPr/>
              <p:nvPr/>
            </p:nvSpPr>
            <p:spPr>
              <a:xfrm>
                <a:off x="4914017" y="2617470"/>
                <a:ext cx="918067" cy="35433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dept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E5A614A3-443E-D341-A437-EC5E6641EF19}"/>
                  </a:ext>
                </a:extLst>
              </p:cNvPr>
              <p:cNvCxnSpPr>
                <a:stCxn id="46" idx="4"/>
              </p:cNvCxnSpPr>
              <p:nvPr/>
            </p:nvCxnSpPr>
            <p:spPr>
              <a:xfrm>
                <a:off x="5373051" y="2971800"/>
                <a:ext cx="212336" cy="5129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923241D-6992-684E-9FF4-557591B3CEC4}"/>
                </a:ext>
              </a:extLst>
            </p:cNvPr>
            <p:cNvGrpSpPr/>
            <p:nvPr/>
          </p:nvGrpSpPr>
          <p:grpSpPr>
            <a:xfrm>
              <a:off x="5994921" y="4589717"/>
              <a:ext cx="1018664" cy="867280"/>
              <a:chOff x="4989999" y="2613255"/>
              <a:chExt cx="1018664" cy="86728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AA5F366A-0473-0E4B-9BC9-2FADC341B8FA}"/>
                  </a:ext>
                </a:extLst>
              </p:cNvPr>
              <p:cNvSpPr/>
              <p:nvPr/>
            </p:nvSpPr>
            <p:spPr>
              <a:xfrm>
                <a:off x="4989999" y="2613255"/>
                <a:ext cx="1018664" cy="35433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cnum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C56DD79D-9074-BA42-AFAA-40C2F9968AEA}"/>
                  </a:ext>
                </a:extLst>
              </p:cNvPr>
              <p:cNvCxnSpPr>
                <a:stCxn id="44" idx="4"/>
              </p:cNvCxnSpPr>
              <p:nvPr/>
            </p:nvCxnSpPr>
            <p:spPr>
              <a:xfrm flipH="1">
                <a:off x="5049937" y="2967585"/>
                <a:ext cx="449394" cy="5129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21DAF5B-3584-204B-B0C6-C9F0DF52824E}"/>
                </a:ext>
              </a:extLst>
            </p:cNvPr>
            <p:cNvGrpSpPr/>
            <p:nvPr/>
          </p:nvGrpSpPr>
          <p:grpSpPr>
            <a:xfrm>
              <a:off x="6350044" y="4944047"/>
              <a:ext cx="1097635" cy="512950"/>
              <a:chOff x="6257985" y="2974210"/>
              <a:chExt cx="1097635" cy="512950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0A22FA2-2F6C-764E-B18F-41E3D7059ABA}"/>
                  </a:ext>
                </a:extLst>
              </p:cNvPr>
              <p:cNvSpPr/>
              <p:nvPr/>
            </p:nvSpPr>
            <p:spPr>
              <a:xfrm>
                <a:off x="6503821" y="2974210"/>
                <a:ext cx="851799" cy="35433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sec</a:t>
                </a:r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9802323F-0177-7848-897F-93503EED6042}"/>
                  </a:ext>
                </a:extLst>
              </p:cNvPr>
              <p:cNvCxnSpPr>
                <a:stCxn id="42" idx="3"/>
              </p:cNvCxnSpPr>
              <p:nvPr/>
            </p:nvCxnSpPr>
            <p:spPr>
              <a:xfrm flipH="1">
                <a:off x="6257985" y="3276650"/>
                <a:ext cx="370579" cy="2105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7F2128B-1236-BC4A-BA38-787F49E6E2B7}"/>
                </a:ext>
              </a:extLst>
            </p:cNvPr>
            <p:cNvGrpSpPr/>
            <p:nvPr/>
          </p:nvGrpSpPr>
          <p:grpSpPr>
            <a:xfrm>
              <a:off x="9279701" y="4584897"/>
              <a:ext cx="1018664" cy="867280"/>
              <a:chOff x="4813421" y="2617470"/>
              <a:chExt cx="1018664" cy="867280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44893FD-F761-4B49-86EB-9E6B4121BBE6}"/>
                  </a:ext>
                </a:extLst>
              </p:cNvPr>
              <p:cNvSpPr/>
              <p:nvPr/>
            </p:nvSpPr>
            <p:spPr>
              <a:xfrm>
                <a:off x="4813421" y="2617470"/>
                <a:ext cx="1018664" cy="35433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name</a:t>
                </a:r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C370EBA3-50A6-3947-8EC9-D904A4634D2E}"/>
                  </a:ext>
                </a:extLst>
              </p:cNvPr>
              <p:cNvCxnSpPr/>
              <p:nvPr/>
            </p:nvCxnSpPr>
            <p:spPr>
              <a:xfrm>
                <a:off x="5373051" y="2971800"/>
                <a:ext cx="212336" cy="5129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5CDB103-B89D-5642-9123-BF77D5E52B3B}"/>
                </a:ext>
              </a:extLst>
            </p:cNvPr>
            <p:cNvGrpSpPr/>
            <p:nvPr/>
          </p:nvGrpSpPr>
          <p:grpSpPr>
            <a:xfrm>
              <a:off x="10369142" y="4587307"/>
              <a:ext cx="1018664" cy="867280"/>
              <a:chOff x="4989999" y="2613255"/>
              <a:chExt cx="1018664" cy="867280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521BFBF7-4A87-5347-A4C2-1F7BAD8B176D}"/>
                  </a:ext>
                </a:extLst>
              </p:cNvPr>
              <p:cNvSpPr/>
              <p:nvPr/>
            </p:nvSpPr>
            <p:spPr>
              <a:xfrm>
                <a:off x="4989999" y="2613255"/>
                <a:ext cx="1018664" cy="35433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office</a:t>
                </a:r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84B8E7E9-02ED-904F-8CE6-703B04F9A2C1}"/>
                  </a:ext>
                </a:extLst>
              </p:cNvPr>
              <p:cNvCxnSpPr/>
              <p:nvPr/>
            </p:nvCxnSpPr>
            <p:spPr>
              <a:xfrm flipH="1">
                <a:off x="5049937" y="2967585"/>
                <a:ext cx="449394" cy="5129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0AA4B65-9B44-E04F-A533-FBD042287F08}"/>
                </a:ext>
              </a:extLst>
            </p:cNvPr>
            <p:cNvGrpSpPr/>
            <p:nvPr/>
          </p:nvGrpSpPr>
          <p:grpSpPr>
            <a:xfrm>
              <a:off x="10724265" y="4941637"/>
              <a:ext cx="1275287" cy="512950"/>
              <a:chOff x="6257985" y="2974210"/>
              <a:chExt cx="1097635" cy="512950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CFA3590E-4F9C-C94D-B37E-A3C427D6E72B}"/>
                  </a:ext>
                </a:extLst>
              </p:cNvPr>
              <p:cNvSpPr/>
              <p:nvPr/>
            </p:nvSpPr>
            <p:spPr>
              <a:xfrm>
                <a:off x="6503821" y="2974210"/>
                <a:ext cx="851799" cy="35433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email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346ACA30-64C0-2145-9286-27A86A56E17B}"/>
                  </a:ext>
                </a:extLst>
              </p:cNvPr>
              <p:cNvCxnSpPr/>
              <p:nvPr/>
            </p:nvCxnSpPr>
            <p:spPr>
              <a:xfrm flipH="1">
                <a:off x="6257985" y="3276650"/>
                <a:ext cx="370579" cy="2105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EC96823-B3D2-8742-964E-6A93954DEB08}"/>
                </a:ext>
              </a:extLst>
            </p:cNvPr>
            <p:cNvGrpSpPr/>
            <p:nvPr/>
          </p:nvGrpSpPr>
          <p:grpSpPr>
            <a:xfrm>
              <a:off x="674876" y="5912185"/>
              <a:ext cx="1067937" cy="595907"/>
              <a:chOff x="696186" y="3954783"/>
              <a:chExt cx="1067937" cy="595907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2C8DE24-A405-E941-A685-F9F0DBC5E3DD}"/>
                  </a:ext>
                </a:extLst>
              </p:cNvPr>
              <p:cNvSpPr/>
              <p:nvPr/>
            </p:nvSpPr>
            <p:spPr>
              <a:xfrm>
                <a:off x="696186" y="4196360"/>
                <a:ext cx="739327" cy="35433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age</a:t>
                </a: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30ED356-23D0-324E-BCD4-9CB3B5475E10}"/>
                  </a:ext>
                </a:extLst>
              </p:cNvPr>
              <p:cNvCxnSpPr>
                <a:stCxn id="34" idx="0"/>
              </p:cNvCxnSpPr>
              <p:nvPr/>
            </p:nvCxnSpPr>
            <p:spPr>
              <a:xfrm flipV="1">
                <a:off x="1065850" y="3954783"/>
                <a:ext cx="698273" cy="2415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0ECBDFD-F63E-6943-AE68-5C6E80BAC902}"/>
                </a:ext>
              </a:extLst>
            </p:cNvPr>
            <p:cNvGrpSpPr/>
            <p:nvPr/>
          </p:nvGrpSpPr>
          <p:grpSpPr>
            <a:xfrm>
              <a:off x="1744524" y="5912182"/>
              <a:ext cx="925193" cy="535703"/>
              <a:chOff x="1765834" y="3954780"/>
              <a:chExt cx="925193" cy="780929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32C63B25-2285-E841-949E-1754E79855B4}"/>
                  </a:ext>
                </a:extLst>
              </p:cNvPr>
              <p:cNvSpPr/>
              <p:nvPr/>
            </p:nvSpPr>
            <p:spPr>
              <a:xfrm>
                <a:off x="1765834" y="4381379"/>
                <a:ext cx="925193" cy="35433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GPA</a:t>
                </a: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AFD47059-7FB8-7844-9352-80AD3D992BFD}"/>
                  </a:ext>
                </a:extLst>
              </p:cNvPr>
              <p:cNvCxnSpPr>
                <a:stCxn id="32" idx="0"/>
              </p:cNvCxnSpPr>
              <p:nvPr/>
            </p:nvCxnSpPr>
            <p:spPr>
              <a:xfrm flipH="1" flipV="1">
                <a:off x="2066459" y="3954780"/>
                <a:ext cx="161972" cy="4265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2B84EFF-059C-E04E-8C7F-11BA9423558F}"/>
                </a:ext>
              </a:extLst>
            </p:cNvPr>
            <p:cNvGrpSpPr/>
            <p:nvPr/>
          </p:nvGrpSpPr>
          <p:grpSpPr>
            <a:xfrm>
              <a:off x="5019763" y="5912182"/>
              <a:ext cx="851799" cy="600531"/>
              <a:chOff x="5041073" y="3954780"/>
              <a:chExt cx="851799" cy="600531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EEBBE36-4AEB-624E-808A-B2627C5BA9F0}"/>
                  </a:ext>
                </a:extLst>
              </p:cNvPr>
              <p:cNvCxnSpPr>
                <a:endCxn id="31" idx="0"/>
              </p:cNvCxnSpPr>
              <p:nvPr/>
            </p:nvCxnSpPr>
            <p:spPr>
              <a:xfrm flipH="1">
                <a:off x="5466973" y="3954780"/>
                <a:ext cx="365111" cy="24620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C39CA510-019A-2A4C-8D41-63A4F173D3B4}"/>
                  </a:ext>
                </a:extLst>
              </p:cNvPr>
              <p:cNvSpPr/>
              <p:nvPr/>
            </p:nvSpPr>
            <p:spPr>
              <a:xfrm>
                <a:off x="5041073" y="4200981"/>
                <a:ext cx="851799" cy="35433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title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CCFD89F-882E-F549-87F0-E903DE871A7A}"/>
                </a:ext>
              </a:extLst>
            </p:cNvPr>
            <p:cNvGrpSpPr/>
            <p:nvPr/>
          </p:nvGrpSpPr>
          <p:grpSpPr>
            <a:xfrm>
              <a:off x="6095600" y="5912182"/>
              <a:ext cx="851799" cy="624280"/>
              <a:chOff x="6116910" y="3954780"/>
              <a:chExt cx="851799" cy="62428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413EB351-FCFB-E547-8393-D78FBB546855}"/>
                  </a:ext>
                </a:extLst>
              </p:cNvPr>
              <p:cNvCxnSpPr>
                <a:endCxn id="29" idx="0"/>
              </p:cNvCxnSpPr>
              <p:nvPr/>
            </p:nvCxnSpPr>
            <p:spPr>
              <a:xfrm>
                <a:off x="6257984" y="3954780"/>
                <a:ext cx="284826" cy="2699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19E8FE1-E773-BD4D-BADD-CA595565235F}"/>
                  </a:ext>
                </a:extLst>
              </p:cNvPr>
              <p:cNvSpPr/>
              <p:nvPr/>
            </p:nvSpPr>
            <p:spPr>
              <a:xfrm>
                <a:off x="6116910" y="4224730"/>
                <a:ext cx="851799" cy="35433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unit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29F7411-2FE7-BA41-B4EF-EF534C8F216A}"/>
                </a:ext>
              </a:extLst>
            </p:cNvPr>
            <p:cNvGrpSpPr/>
            <p:nvPr/>
          </p:nvGrpSpPr>
          <p:grpSpPr>
            <a:xfrm>
              <a:off x="9393984" y="5909772"/>
              <a:ext cx="851799" cy="600531"/>
              <a:chOff x="5041073" y="3954780"/>
              <a:chExt cx="851799" cy="600531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2BABF15-7653-3A43-86F8-AB40D3ACDC2E}"/>
                  </a:ext>
                </a:extLst>
              </p:cNvPr>
              <p:cNvCxnSpPr/>
              <p:nvPr/>
            </p:nvCxnSpPr>
            <p:spPr>
              <a:xfrm flipH="1">
                <a:off x="5466973" y="3954780"/>
                <a:ext cx="365111" cy="24620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16E4C11-0E4B-3142-91A8-0C53181C78B9}"/>
                  </a:ext>
                </a:extLst>
              </p:cNvPr>
              <p:cNvSpPr/>
              <p:nvPr/>
            </p:nvSpPr>
            <p:spPr>
              <a:xfrm>
                <a:off x="5041073" y="4200981"/>
                <a:ext cx="851799" cy="35433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title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6B0EBC3-062B-4646-9E5C-23CDD16F5D0D}"/>
                </a:ext>
              </a:extLst>
            </p:cNvPr>
            <p:cNvGrpSpPr/>
            <p:nvPr/>
          </p:nvGrpSpPr>
          <p:grpSpPr>
            <a:xfrm>
              <a:off x="199719" y="5420949"/>
              <a:ext cx="1242172" cy="354330"/>
              <a:chOff x="247534" y="3502342"/>
              <a:chExt cx="1242172" cy="354330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35125C4-6F79-DD4D-87E2-4E682DA96B95}"/>
                  </a:ext>
                </a:extLst>
              </p:cNvPr>
              <p:cNvSpPr/>
              <p:nvPr/>
            </p:nvSpPr>
            <p:spPr>
              <a:xfrm>
                <a:off x="247534" y="3502342"/>
                <a:ext cx="1053466" cy="35433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addr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100BE5B3-F35E-DF43-A99B-80648007AC86}"/>
                  </a:ext>
                </a:extLst>
              </p:cNvPr>
              <p:cNvCxnSpPr>
                <a:cxnSpLocks/>
                <a:stCxn id="6" idx="1"/>
              </p:cNvCxnSpPr>
              <p:nvPr/>
            </p:nvCxnSpPr>
            <p:spPr>
              <a:xfrm flipH="1" flipV="1">
                <a:off x="1256662" y="3649391"/>
                <a:ext cx="233044" cy="11158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95EB992-F45B-204C-A2A3-FB56DBC890F1}"/>
              </a:ext>
            </a:extLst>
          </p:cNvPr>
          <p:cNvGrpSpPr/>
          <p:nvPr/>
        </p:nvGrpSpPr>
        <p:grpSpPr>
          <a:xfrm>
            <a:off x="2690478" y="5399232"/>
            <a:ext cx="7139394" cy="647957"/>
            <a:chOff x="2690478" y="5399232"/>
            <a:chExt cx="7139394" cy="647957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3BCD26A-2F6C-0444-A34F-D939F42F2200}"/>
                </a:ext>
              </a:extLst>
            </p:cNvPr>
            <p:cNvGrpSpPr/>
            <p:nvPr/>
          </p:nvGrpSpPr>
          <p:grpSpPr>
            <a:xfrm>
              <a:off x="2690478" y="5399232"/>
              <a:ext cx="2776906" cy="626240"/>
              <a:chOff x="2691027" y="3404235"/>
              <a:chExt cx="2776906" cy="626240"/>
            </a:xfrm>
          </p:grpSpPr>
          <p:sp>
            <p:nvSpPr>
              <p:cNvPr id="53" name="Diamond 52">
                <a:extLst>
                  <a:ext uri="{FF2B5EF4-FFF2-40B4-BE49-F238E27FC236}">
                    <a16:creationId xmlns:a16="http://schemas.microsoft.com/office/drawing/2014/main" id="{10611A56-8B63-7D43-AFC6-00CFDF4BAF09}"/>
                  </a:ext>
                </a:extLst>
              </p:cNvPr>
              <p:cNvSpPr/>
              <p:nvPr/>
            </p:nvSpPr>
            <p:spPr>
              <a:xfrm>
                <a:off x="3476616" y="3404235"/>
                <a:ext cx="1240971" cy="626240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Take</a:t>
                </a:r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E539252B-24ED-F143-B236-B7FFCC0AADED}"/>
                  </a:ext>
                </a:extLst>
              </p:cNvPr>
              <p:cNvCxnSpPr>
                <a:endCxn id="53" idx="1"/>
              </p:cNvCxnSpPr>
              <p:nvPr/>
            </p:nvCxnSpPr>
            <p:spPr>
              <a:xfrm flipV="1">
                <a:off x="2691027" y="3717355"/>
                <a:ext cx="785589" cy="24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C9FB2119-3753-6C4C-9B3E-26F35D6EE53A}"/>
                  </a:ext>
                </a:extLst>
              </p:cNvPr>
              <p:cNvCxnSpPr>
                <a:stCxn id="53" idx="3"/>
              </p:cNvCxnSpPr>
              <p:nvPr/>
            </p:nvCxnSpPr>
            <p:spPr>
              <a:xfrm>
                <a:off x="4717587" y="3717355"/>
                <a:ext cx="750346" cy="24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0C7BB44-FBB6-274B-B155-128B0F7FC347}"/>
                </a:ext>
              </a:extLst>
            </p:cNvPr>
            <p:cNvGrpSpPr/>
            <p:nvPr/>
          </p:nvGrpSpPr>
          <p:grpSpPr>
            <a:xfrm>
              <a:off x="6491971" y="5420949"/>
              <a:ext cx="3337901" cy="626240"/>
              <a:chOff x="6504253" y="3404235"/>
              <a:chExt cx="3337901" cy="626240"/>
            </a:xfrm>
          </p:grpSpPr>
          <p:sp>
            <p:nvSpPr>
              <p:cNvPr id="57" name="Diamond 56">
                <a:extLst>
                  <a:ext uri="{FF2B5EF4-FFF2-40B4-BE49-F238E27FC236}">
                    <a16:creationId xmlns:a16="http://schemas.microsoft.com/office/drawing/2014/main" id="{0F3CF44B-4EB2-1645-A9B1-0853EE2EA20E}"/>
                  </a:ext>
                </a:extLst>
              </p:cNvPr>
              <p:cNvSpPr/>
              <p:nvPr/>
            </p:nvSpPr>
            <p:spPr>
              <a:xfrm>
                <a:off x="7487215" y="3404235"/>
                <a:ext cx="1535452" cy="626240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Teach</a:t>
                </a:r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CA801D26-FC39-4B40-A49D-D08B185271B2}"/>
                  </a:ext>
                </a:extLst>
              </p:cNvPr>
              <p:cNvCxnSpPr/>
              <p:nvPr/>
            </p:nvCxnSpPr>
            <p:spPr>
              <a:xfrm flipV="1">
                <a:off x="6504253" y="3717355"/>
                <a:ext cx="982962" cy="24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14F03833-0CD9-FE4D-93ED-CCBC2C5438EB}"/>
                  </a:ext>
                </a:extLst>
              </p:cNvPr>
              <p:cNvCxnSpPr>
                <a:stCxn id="57" idx="3"/>
              </p:cNvCxnSpPr>
              <p:nvPr/>
            </p:nvCxnSpPr>
            <p:spPr>
              <a:xfrm>
                <a:off x="9022667" y="3717355"/>
                <a:ext cx="8194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3085397-44FC-1B42-9487-4AB9A4D108B2}"/>
              </a:ext>
            </a:extLst>
          </p:cNvPr>
          <p:cNvGrpSpPr/>
          <p:nvPr/>
        </p:nvGrpSpPr>
        <p:grpSpPr>
          <a:xfrm>
            <a:off x="3618799" y="4499633"/>
            <a:ext cx="5395652" cy="942522"/>
            <a:chOff x="3618799" y="4499633"/>
            <a:chExt cx="5395652" cy="942522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50C7AEC1-95E1-9647-9DAC-B5D906BDB96C}"/>
                </a:ext>
              </a:extLst>
            </p:cNvPr>
            <p:cNvGrpSpPr/>
            <p:nvPr/>
          </p:nvGrpSpPr>
          <p:grpSpPr>
            <a:xfrm>
              <a:off x="3618799" y="4499633"/>
              <a:ext cx="1053466" cy="894430"/>
              <a:chOff x="1092807" y="2654170"/>
              <a:chExt cx="1053466" cy="894430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D5440BDE-7956-E44C-93AF-D01636DC178D}"/>
                  </a:ext>
                </a:extLst>
              </p:cNvPr>
              <p:cNvSpPr/>
              <p:nvPr/>
            </p:nvSpPr>
            <p:spPr>
              <a:xfrm>
                <a:off x="1092807" y="2654170"/>
                <a:ext cx="1053466" cy="35433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grade</a:t>
                </a:r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FE8C08A5-C622-F041-B4EB-C0F11D89D26E}"/>
                  </a:ext>
                </a:extLst>
              </p:cNvPr>
              <p:cNvCxnSpPr/>
              <p:nvPr/>
            </p:nvCxnSpPr>
            <p:spPr>
              <a:xfrm flipH="1">
                <a:off x="1555442" y="3008500"/>
                <a:ext cx="64098" cy="5401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F086BF43-84AA-2645-823B-02E12B5BD457}"/>
                </a:ext>
              </a:extLst>
            </p:cNvPr>
            <p:cNvGrpSpPr/>
            <p:nvPr/>
          </p:nvGrpSpPr>
          <p:grpSpPr>
            <a:xfrm>
              <a:off x="7714287" y="4547725"/>
              <a:ext cx="1300164" cy="894430"/>
              <a:chOff x="969458" y="2683705"/>
              <a:chExt cx="1300164" cy="894430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72C3955C-50EA-414F-A7D9-FFFF967166CF}"/>
                  </a:ext>
                </a:extLst>
              </p:cNvPr>
              <p:cNvSpPr/>
              <p:nvPr/>
            </p:nvSpPr>
            <p:spPr>
              <a:xfrm>
                <a:off x="969458" y="2683705"/>
                <a:ext cx="1300164" cy="29526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quarter</a:t>
                </a:r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4B06F73B-D551-5448-ABB4-3CC332CD5EFA}"/>
                  </a:ext>
                </a:extLst>
              </p:cNvPr>
              <p:cNvCxnSpPr>
                <a:stCxn id="66" idx="4"/>
              </p:cNvCxnSpPr>
              <p:nvPr/>
            </p:nvCxnSpPr>
            <p:spPr>
              <a:xfrm flipH="1">
                <a:off x="1531047" y="2978965"/>
                <a:ext cx="88493" cy="59917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8764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Cardinality: how many times entities participate in a relationship?</a:t>
            </a:r>
          </a:p>
          <a:p>
            <a:pPr lvl="1"/>
            <a:r>
              <a:rPr lang="en-US" dirty="0"/>
              <a:t>One-to-one                         One-to-many                       Many-to-many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Total participation</a:t>
            </a:r>
          </a:p>
          <a:p>
            <a:pPr lvl="1"/>
            <a:r>
              <a:rPr lang="en-US" dirty="0"/>
              <a:t>every entity participates in the relationship </a:t>
            </a:r>
            <a:r>
              <a:rPr lang="en-US" b="1" i="1" dirty="0"/>
              <a:t>at least once</a:t>
            </a:r>
          </a:p>
          <a:p>
            <a:pPr lvl="1"/>
            <a:r>
              <a:rPr lang="en-US" dirty="0"/>
              <a:t>Double line in E/R model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Cardinality of Relationships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603746" y="2260383"/>
            <a:ext cx="2241566" cy="626240"/>
            <a:chOff x="2453098" y="3406645"/>
            <a:chExt cx="2241566" cy="626240"/>
          </a:xfrm>
        </p:grpSpPr>
        <p:sp>
          <p:nvSpPr>
            <p:cNvPr id="4" name="Rectangle 3"/>
            <p:cNvSpPr/>
            <p:nvPr/>
          </p:nvSpPr>
          <p:spPr>
            <a:xfrm>
              <a:off x="2453098" y="3491902"/>
              <a:ext cx="538842" cy="4700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E1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188820" y="3491902"/>
              <a:ext cx="505844" cy="4700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E2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991940" y="3406645"/>
              <a:ext cx="1196879" cy="626240"/>
              <a:chOff x="2880427" y="3399493"/>
              <a:chExt cx="1196879" cy="626240"/>
            </a:xfrm>
          </p:grpSpPr>
          <p:sp>
            <p:nvSpPr>
              <p:cNvPr id="7" name="Diamond 6"/>
              <p:cNvSpPr/>
              <p:nvPr/>
            </p:nvSpPr>
            <p:spPr>
              <a:xfrm>
                <a:off x="3153230" y="3399493"/>
                <a:ext cx="604731" cy="626240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</a:t>
                </a:r>
              </a:p>
            </p:txBody>
          </p:sp>
          <p:cxnSp>
            <p:nvCxnSpPr>
              <p:cNvPr id="8" name="Straight Connector 7"/>
              <p:cNvCxnSpPr>
                <a:stCxn id="4" idx="3"/>
                <a:endCxn id="7" idx="1"/>
              </p:cNvCxnSpPr>
              <p:nvPr/>
            </p:nvCxnSpPr>
            <p:spPr>
              <a:xfrm flipV="1">
                <a:off x="2880427" y="3712613"/>
                <a:ext cx="272803" cy="715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>
                <a:stCxn id="7" idx="3"/>
              </p:cNvCxnSpPr>
              <p:nvPr/>
            </p:nvCxnSpPr>
            <p:spPr>
              <a:xfrm>
                <a:off x="3757961" y="3712613"/>
                <a:ext cx="319345" cy="715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" name="Group 29"/>
          <p:cNvGrpSpPr/>
          <p:nvPr/>
        </p:nvGrpSpPr>
        <p:grpSpPr>
          <a:xfrm>
            <a:off x="1827448" y="3001831"/>
            <a:ext cx="1865764" cy="1163551"/>
            <a:chOff x="1751248" y="3222542"/>
            <a:chExt cx="1865764" cy="1163551"/>
          </a:xfrm>
        </p:grpSpPr>
        <p:sp>
          <p:nvSpPr>
            <p:cNvPr id="21" name="Oval 20"/>
            <p:cNvSpPr/>
            <p:nvPr/>
          </p:nvSpPr>
          <p:spPr>
            <a:xfrm>
              <a:off x="1751248" y="3594223"/>
              <a:ext cx="91337" cy="955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1751248" y="3944207"/>
              <a:ext cx="91337" cy="955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1751248" y="4290551"/>
              <a:ext cx="91337" cy="955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1751248" y="3222542"/>
              <a:ext cx="91337" cy="955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3525675" y="3594223"/>
              <a:ext cx="91337" cy="955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3525675" y="3944207"/>
              <a:ext cx="91337" cy="955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3525675" y="4290551"/>
              <a:ext cx="91337" cy="955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3525675" y="3222542"/>
              <a:ext cx="91337" cy="955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540860" y="2260383"/>
            <a:ext cx="2241566" cy="626240"/>
            <a:chOff x="2453098" y="3406645"/>
            <a:chExt cx="2241566" cy="626240"/>
          </a:xfrm>
        </p:grpSpPr>
        <p:sp>
          <p:nvSpPr>
            <p:cNvPr id="48" name="Rectangle 47"/>
            <p:cNvSpPr/>
            <p:nvPr/>
          </p:nvSpPr>
          <p:spPr>
            <a:xfrm>
              <a:off x="2453098" y="3491902"/>
              <a:ext cx="538842" cy="4700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E1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188820" y="3491902"/>
              <a:ext cx="505844" cy="4700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E2</a:t>
              </a: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2991940" y="3406645"/>
              <a:ext cx="1196879" cy="626240"/>
              <a:chOff x="2880427" y="3399493"/>
              <a:chExt cx="1196879" cy="626240"/>
            </a:xfrm>
          </p:grpSpPr>
          <p:sp>
            <p:nvSpPr>
              <p:cNvPr id="51" name="Diamond 50"/>
              <p:cNvSpPr/>
              <p:nvPr/>
            </p:nvSpPr>
            <p:spPr>
              <a:xfrm>
                <a:off x="3153230" y="3399493"/>
                <a:ext cx="604731" cy="626240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</a:t>
                </a:r>
              </a:p>
            </p:txBody>
          </p:sp>
          <p:cxnSp>
            <p:nvCxnSpPr>
              <p:cNvPr id="52" name="Straight Connector 51"/>
              <p:cNvCxnSpPr>
                <a:stCxn id="48" idx="3"/>
                <a:endCxn id="51" idx="1"/>
              </p:cNvCxnSpPr>
              <p:nvPr/>
            </p:nvCxnSpPr>
            <p:spPr>
              <a:xfrm flipV="1">
                <a:off x="2880427" y="3712613"/>
                <a:ext cx="272803" cy="715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stCxn id="51" idx="3"/>
              </p:cNvCxnSpPr>
              <p:nvPr/>
            </p:nvCxnSpPr>
            <p:spPr>
              <a:xfrm>
                <a:off x="3757961" y="3712613"/>
                <a:ext cx="319345" cy="715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Group 53"/>
          <p:cNvGrpSpPr/>
          <p:nvPr/>
        </p:nvGrpSpPr>
        <p:grpSpPr>
          <a:xfrm>
            <a:off x="4764562" y="3001831"/>
            <a:ext cx="1865764" cy="1163551"/>
            <a:chOff x="1751248" y="3222542"/>
            <a:chExt cx="1865764" cy="1163551"/>
          </a:xfrm>
        </p:grpSpPr>
        <p:sp>
          <p:nvSpPr>
            <p:cNvPr id="55" name="Oval 54"/>
            <p:cNvSpPr/>
            <p:nvPr/>
          </p:nvSpPr>
          <p:spPr>
            <a:xfrm>
              <a:off x="1751248" y="3594223"/>
              <a:ext cx="91337" cy="955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751248" y="3944207"/>
              <a:ext cx="91337" cy="955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1751248" y="4290551"/>
              <a:ext cx="91337" cy="955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1751248" y="3222542"/>
              <a:ext cx="91337" cy="955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3525675" y="3594223"/>
              <a:ext cx="91337" cy="955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Oval 59"/>
            <p:cNvSpPr/>
            <p:nvPr/>
          </p:nvSpPr>
          <p:spPr>
            <a:xfrm>
              <a:off x="3525675" y="3944207"/>
              <a:ext cx="91337" cy="955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60"/>
            <p:cNvSpPr/>
            <p:nvPr/>
          </p:nvSpPr>
          <p:spPr>
            <a:xfrm>
              <a:off x="3525675" y="4290551"/>
              <a:ext cx="91337" cy="955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3525675" y="3222542"/>
              <a:ext cx="91337" cy="955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909380" y="2267535"/>
            <a:ext cx="2241566" cy="626240"/>
            <a:chOff x="2453098" y="3406645"/>
            <a:chExt cx="2241566" cy="626240"/>
          </a:xfrm>
        </p:grpSpPr>
        <p:sp>
          <p:nvSpPr>
            <p:cNvPr id="64" name="Rectangle 63"/>
            <p:cNvSpPr/>
            <p:nvPr/>
          </p:nvSpPr>
          <p:spPr>
            <a:xfrm>
              <a:off x="2453098" y="3491902"/>
              <a:ext cx="538842" cy="4700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E1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188820" y="3491902"/>
              <a:ext cx="505844" cy="4700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E2</a:t>
              </a:r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2991940" y="3406645"/>
              <a:ext cx="1196879" cy="626240"/>
              <a:chOff x="2880427" y="3399493"/>
              <a:chExt cx="1196879" cy="626240"/>
            </a:xfrm>
          </p:grpSpPr>
          <p:sp>
            <p:nvSpPr>
              <p:cNvPr id="67" name="Diamond 66"/>
              <p:cNvSpPr/>
              <p:nvPr/>
            </p:nvSpPr>
            <p:spPr>
              <a:xfrm>
                <a:off x="3153230" y="3399493"/>
                <a:ext cx="604731" cy="626240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</a:t>
                </a:r>
              </a:p>
            </p:txBody>
          </p:sp>
          <p:cxnSp>
            <p:nvCxnSpPr>
              <p:cNvPr id="68" name="Straight Connector 67"/>
              <p:cNvCxnSpPr>
                <a:stCxn id="64" idx="3"/>
                <a:endCxn id="67" idx="1"/>
              </p:cNvCxnSpPr>
              <p:nvPr/>
            </p:nvCxnSpPr>
            <p:spPr>
              <a:xfrm flipV="1">
                <a:off x="2880427" y="3712613"/>
                <a:ext cx="272803" cy="715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>
                <a:stCxn id="67" idx="3"/>
              </p:cNvCxnSpPr>
              <p:nvPr/>
            </p:nvCxnSpPr>
            <p:spPr>
              <a:xfrm>
                <a:off x="3757961" y="3712613"/>
                <a:ext cx="319345" cy="715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0" name="Group 69"/>
          <p:cNvGrpSpPr/>
          <p:nvPr/>
        </p:nvGrpSpPr>
        <p:grpSpPr>
          <a:xfrm>
            <a:off x="8133082" y="3008983"/>
            <a:ext cx="1865764" cy="1163551"/>
            <a:chOff x="1751248" y="3222542"/>
            <a:chExt cx="1865764" cy="1163551"/>
          </a:xfrm>
        </p:grpSpPr>
        <p:sp>
          <p:nvSpPr>
            <p:cNvPr id="71" name="Oval 70"/>
            <p:cNvSpPr/>
            <p:nvPr/>
          </p:nvSpPr>
          <p:spPr>
            <a:xfrm>
              <a:off x="1751248" y="3594223"/>
              <a:ext cx="91337" cy="955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/>
            <p:cNvSpPr/>
            <p:nvPr/>
          </p:nvSpPr>
          <p:spPr>
            <a:xfrm>
              <a:off x="1751248" y="3944207"/>
              <a:ext cx="91337" cy="955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/>
            <p:cNvSpPr/>
            <p:nvPr/>
          </p:nvSpPr>
          <p:spPr>
            <a:xfrm>
              <a:off x="1751248" y="4290551"/>
              <a:ext cx="91337" cy="955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Oval 73"/>
            <p:cNvSpPr/>
            <p:nvPr/>
          </p:nvSpPr>
          <p:spPr>
            <a:xfrm>
              <a:off x="1751248" y="3222542"/>
              <a:ext cx="91337" cy="955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3525675" y="3594223"/>
              <a:ext cx="91337" cy="955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Oval 75"/>
            <p:cNvSpPr/>
            <p:nvPr/>
          </p:nvSpPr>
          <p:spPr>
            <a:xfrm>
              <a:off x="3525675" y="3944207"/>
              <a:ext cx="91337" cy="955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3525675" y="4290551"/>
              <a:ext cx="91337" cy="955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/>
            <p:cNvSpPr/>
            <p:nvPr/>
          </p:nvSpPr>
          <p:spPr>
            <a:xfrm>
              <a:off x="3525675" y="3222542"/>
              <a:ext cx="91337" cy="955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FB6281-E4F2-424D-84D1-C38A3A1EB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002-62B3-0943-9C6C-02130C9FE8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5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Meaning of Cardinality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Q: What does it mean</a:t>
            </a:r>
          </a:p>
          <a:p>
            <a:pPr lvl="1"/>
            <a:r>
              <a:rPr lang="en-US" dirty="0"/>
              <a:t>Many-to-one in Teach?</a:t>
            </a:r>
          </a:p>
          <a:p>
            <a:pPr lvl="1"/>
            <a:r>
              <a:rPr lang="en-US" dirty="0"/>
              <a:t>One-to-one in Teach?</a:t>
            </a:r>
          </a:p>
          <a:p>
            <a:pPr lvl="1"/>
            <a:r>
              <a:rPr lang="en-US" dirty="0"/>
              <a:t>Double-line between Classes and Teach?</a:t>
            </a:r>
          </a:p>
          <a:p>
            <a:pPr lvl="1"/>
            <a:r>
              <a:rPr lang="en-US" dirty="0"/>
              <a:t>Double-line and arrow between Teach and Faculty?</a:t>
            </a:r>
          </a:p>
          <a:p>
            <a:pPr lvl="1"/>
            <a:r>
              <a:rPr lang="en-US" dirty="0"/>
              <a:t>Double lines at both sides of Teach vs one-to-one of Teach. Are they the same?</a:t>
            </a:r>
          </a:p>
          <a:p>
            <a:pPr lvl="1"/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2222941" y="4891779"/>
            <a:ext cx="6746089" cy="630050"/>
            <a:chOff x="1441891" y="3402835"/>
            <a:chExt cx="6746089" cy="630050"/>
          </a:xfrm>
        </p:grpSpPr>
        <p:sp>
          <p:nvSpPr>
            <p:cNvPr id="4" name="Rectangle 3"/>
            <p:cNvSpPr/>
            <p:nvPr/>
          </p:nvSpPr>
          <p:spPr>
            <a:xfrm>
              <a:off x="1441891" y="3484750"/>
              <a:ext cx="1249136" cy="4700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Students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271776" y="3480940"/>
              <a:ext cx="1036320" cy="4700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Classes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151660" y="3484750"/>
              <a:ext cx="1036320" cy="4700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Faculty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691027" y="3406645"/>
              <a:ext cx="1580749" cy="626240"/>
              <a:chOff x="2691027" y="3406645"/>
              <a:chExt cx="2961752" cy="626240"/>
            </a:xfrm>
          </p:grpSpPr>
          <p:sp>
            <p:nvSpPr>
              <p:cNvPr id="8" name="Diamond 7"/>
              <p:cNvSpPr/>
              <p:nvPr/>
            </p:nvSpPr>
            <p:spPr>
              <a:xfrm>
                <a:off x="3107852" y="3406645"/>
                <a:ext cx="2241166" cy="626240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Take</a:t>
                </a:r>
              </a:p>
            </p:txBody>
          </p:sp>
          <p:cxnSp>
            <p:nvCxnSpPr>
              <p:cNvPr id="71" name="Straight Connector 70"/>
              <p:cNvCxnSpPr>
                <a:stCxn id="4" idx="3"/>
                <a:endCxn id="8" idx="1"/>
              </p:cNvCxnSpPr>
              <p:nvPr/>
            </p:nvCxnSpPr>
            <p:spPr>
              <a:xfrm>
                <a:off x="2691027" y="3719765"/>
                <a:ext cx="41682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>
                <a:stCxn id="8" idx="3"/>
                <a:endCxn id="5" idx="1"/>
              </p:cNvCxnSpPr>
              <p:nvPr/>
            </p:nvCxnSpPr>
            <p:spPr>
              <a:xfrm flipV="1">
                <a:off x="5349017" y="3715955"/>
                <a:ext cx="303762" cy="38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/>
            <p:cNvGrpSpPr/>
            <p:nvPr/>
          </p:nvGrpSpPr>
          <p:grpSpPr>
            <a:xfrm>
              <a:off x="5308094" y="3402835"/>
              <a:ext cx="1843565" cy="626240"/>
              <a:chOff x="3326251" y="3404235"/>
              <a:chExt cx="1784989" cy="626240"/>
            </a:xfrm>
          </p:grpSpPr>
          <p:sp>
            <p:nvSpPr>
              <p:cNvPr id="74" name="Diamond 73"/>
              <p:cNvSpPr/>
              <p:nvPr/>
            </p:nvSpPr>
            <p:spPr>
              <a:xfrm>
                <a:off x="3476616" y="3404235"/>
                <a:ext cx="1419226" cy="626240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Teach</a:t>
                </a:r>
              </a:p>
            </p:txBody>
          </p:sp>
          <p:cxnSp>
            <p:nvCxnSpPr>
              <p:cNvPr id="75" name="Straight Connector 74"/>
              <p:cNvCxnSpPr>
                <a:stCxn id="5" idx="3"/>
              </p:cNvCxnSpPr>
              <p:nvPr/>
            </p:nvCxnSpPr>
            <p:spPr>
              <a:xfrm>
                <a:off x="3326251" y="3717355"/>
                <a:ext cx="1503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>
                <a:stCxn id="74" idx="3"/>
                <a:endCxn id="40" idx="1"/>
              </p:cNvCxnSpPr>
              <p:nvPr/>
            </p:nvCxnSpPr>
            <p:spPr>
              <a:xfrm>
                <a:off x="4895841" y="3717355"/>
                <a:ext cx="215399" cy="38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Ink 33"/>
              <p14:cNvContentPartPr/>
              <p14:nvPr/>
            </p14:nvContentPartPr>
            <p14:xfrm>
              <a:off x="2641680" y="4419720"/>
              <a:ext cx="360" cy="36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2320" y="441036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AF5F1-8C79-0B43-B9C1-F1DF4DA80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002-62B3-0943-9C6C-02130C9FE8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92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5845"/>
            <a:ext cx="10515600" cy="529928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Label an edge with “1..h”</a:t>
            </a:r>
          </a:p>
          <a:p>
            <a:pPr lvl="1"/>
            <a:r>
              <a:rPr lang="en-US" dirty="0"/>
              <a:t>The entity participates in the relationship between 1 and h times</a:t>
            </a:r>
          </a:p>
          <a:p>
            <a:pPr lvl="1"/>
            <a:r>
              <a:rPr lang="en-US" dirty="0"/>
              <a:t>* means unlimited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Don’t get confused: for one-to-many relationship, “0..*” appears on the “one” side and “0..1” appears on the “many” side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Cardinality Notation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931685" y="2573965"/>
            <a:ext cx="4916789" cy="2914990"/>
            <a:chOff x="1845960" y="2736482"/>
            <a:chExt cx="4916789" cy="2914990"/>
          </a:xfrm>
        </p:grpSpPr>
        <p:grpSp>
          <p:nvGrpSpPr>
            <p:cNvPr id="20" name="Group 19"/>
            <p:cNvGrpSpPr/>
            <p:nvPr/>
          </p:nvGrpSpPr>
          <p:grpSpPr>
            <a:xfrm>
              <a:off x="1845960" y="2736482"/>
              <a:ext cx="4916789" cy="626240"/>
              <a:chOff x="2453098" y="3406645"/>
              <a:chExt cx="2241566" cy="62624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453098" y="3491902"/>
                <a:ext cx="538842" cy="47003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E1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4188820" y="3491902"/>
                <a:ext cx="505844" cy="47003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E2</a:t>
                </a:r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2991940" y="3406645"/>
                <a:ext cx="1196879" cy="626240"/>
                <a:chOff x="2880427" y="3399493"/>
                <a:chExt cx="1196879" cy="626240"/>
              </a:xfrm>
            </p:grpSpPr>
            <p:sp>
              <p:nvSpPr>
                <p:cNvPr id="7" name="Diamond 6"/>
                <p:cNvSpPr/>
                <p:nvPr/>
              </p:nvSpPr>
              <p:spPr>
                <a:xfrm>
                  <a:off x="3153230" y="3399493"/>
                  <a:ext cx="604731" cy="626240"/>
                </a:xfrm>
                <a:prstGeom prst="diamon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R</a:t>
                  </a:r>
                </a:p>
              </p:txBody>
            </p:sp>
            <p:cxnSp>
              <p:nvCxnSpPr>
                <p:cNvPr id="8" name="Straight Connector 7"/>
                <p:cNvCxnSpPr>
                  <a:stCxn id="4" idx="3"/>
                  <a:endCxn id="7" idx="1"/>
                </p:cNvCxnSpPr>
                <p:nvPr/>
              </p:nvCxnSpPr>
              <p:spPr>
                <a:xfrm flipV="1">
                  <a:off x="2880427" y="3712613"/>
                  <a:ext cx="272803" cy="715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>
                  <a:stCxn id="7" idx="3"/>
                </p:cNvCxnSpPr>
                <p:nvPr/>
              </p:nvCxnSpPr>
              <p:spPr>
                <a:xfrm>
                  <a:off x="3757961" y="3712613"/>
                  <a:ext cx="319345" cy="715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" name="Group 12"/>
            <p:cNvGrpSpPr/>
            <p:nvPr/>
          </p:nvGrpSpPr>
          <p:grpSpPr>
            <a:xfrm>
              <a:off x="2522389" y="3776228"/>
              <a:ext cx="3754630" cy="1875244"/>
              <a:chOff x="2522389" y="3776228"/>
              <a:chExt cx="3754630" cy="1875244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2522389" y="3776228"/>
                <a:ext cx="3754630" cy="1166290"/>
                <a:chOff x="2522389" y="3776228"/>
                <a:chExt cx="3754630" cy="1166290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2522389" y="3778967"/>
                  <a:ext cx="91337" cy="1163551"/>
                  <a:chOff x="2027089" y="3570814"/>
                  <a:chExt cx="91337" cy="1163551"/>
                </a:xfrm>
              </p:grpSpPr>
              <p:sp>
                <p:nvSpPr>
                  <p:cNvPr id="21" name="Oval 20"/>
                  <p:cNvSpPr/>
                  <p:nvPr/>
                </p:nvSpPr>
                <p:spPr>
                  <a:xfrm>
                    <a:off x="2027089" y="3942495"/>
                    <a:ext cx="91337" cy="95542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" name="Oval 21"/>
                  <p:cNvSpPr/>
                  <p:nvPr/>
                </p:nvSpPr>
                <p:spPr>
                  <a:xfrm>
                    <a:off x="2027089" y="4292479"/>
                    <a:ext cx="91337" cy="95542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2027089" y="4638823"/>
                    <a:ext cx="91337" cy="95542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" name="Oval 23"/>
                  <p:cNvSpPr/>
                  <p:nvPr/>
                </p:nvSpPr>
                <p:spPr>
                  <a:xfrm>
                    <a:off x="2027089" y="3570814"/>
                    <a:ext cx="91337" cy="95542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6185682" y="3776228"/>
                  <a:ext cx="91337" cy="1163551"/>
                  <a:chOff x="3801516" y="3570814"/>
                  <a:chExt cx="91337" cy="1163551"/>
                </a:xfrm>
              </p:grpSpPr>
              <p:sp>
                <p:nvSpPr>
                  <p:cNvPr id="26" name="Oval 25"/>
                  <p:cNvSpPr/>
                  <p:nvPr/>
                </p:nvSpPr>
                <p:spPr>
                  <a:xfrm>
                    <a:off x="3801516" y="3942495"/>
                    <a:ext cx="91337" cy="95542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" name="Oval 26"/>
                  <p:cNvSpPr/>
                  <p:nvPr/>
                </p:nvSpPr>
                <p:spPr>
                  <a:xfrm>
                    <a:off x="3801516" y="4292479"/>
                    <a:ext cx="91337" cy="95542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" name="Oval 27"/>
                  <p:cNvSpPr/>
                  <p:nvPr/>
                </p:nvSpPr>
                <p:spPr>
                  <a:xfrm>
                    <a:off x="3801516" y="4638823"/>
                    <a:ext cx="91337" cy="95542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9" name="Oval 28"/>
                  <p:cNvSpPr/>
                  <p:nvPr/>
                </p:nvSpPr>
                <p:spPr>
                  <a:xfrm>
                    <a:off x="3801516" y="3570814"/>
                    <a:ext cx="91337" cy="95542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79" name="Group 78"/>
              <p:cNvGrpSpPr/>
              <p:nvPr/>
            </p:nvGrpSpPr>
            <p:grpSpPr>
              <a:xfrm>
                <a:off x="2522389" y="5181510"/>
                <a:ext cx="3754630" cy="469962"/>
                <a:chOff x="2522389" y="3776228"/>
                <a:chExt cx="3754630" cy="469962"/>
              </a:xfrm>
            </p:grpSpPr>
            <p:grpSp>
              <p:nvGrpSpPr>
                <p:cNvPr id="80" name="Group 79"/>
                <p:cNvGrpSpPr/>
                <p:nvPr/>
              </p:nvGrpSpPr>
              <p:grpSpPr>
                <a:xfrm>
                  <a:off x="2522389" y="3778967"/>
                  <a:ext cx="91337" cy="467223"/>
                  <a:chOff x="2027089" y="3570814"/>
                  <a:chExt cx="91337" cy="467223"/>
                </a:xfrm>
              </p:grpSpPr>
              <p:sp>
                <p:nvSpPr>
                  <p:cNvPr id="86" name="Oval 85"/>
                  <p:cNvSpPr/>
                  <p:nvPr/>
                </p:nvSpPr>
                <p:spPr>
                  <a:xfrm>
                    <a:off x="2027089" y="3942495"/>
                    <a:ext cx="91337" cy="95542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9" name="Oval 88"/>
                  <p:cNvSpPr/>
                  <p:nvPr/>
                </p:nvSpPr>
                <p:spPr>
                  <a:xfrm>
                    <a:off x="2027089" y="3570814"/>
                    <a:ext cx="91337" cy="95542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81" name="Group 80"/>
                <p:cNvGrpSpPr/>
                <p:nvPr/>
              </p:nvGrpSpPr>
              <p:grpSpPr>
                <a:xfrm>
                  <a:off x="6185682" y="3776228"/>
                  <a:ext cx="91337" cy="467223"/>
                  <a:chOff x="3801516" y="3570814"/>
                  <a:chExt cx="91337" cy="467223"/>
                </a:xfrm>
              </p:grpSpPr>
              <p:sp>
                <p:nvSpPr>
                  <p:cNvPr id="82" name="Oval 81"/>
                  <p:cNvSpPr/>
                  <p:nvPr/>
                </p:nvSpPr>
                <p:spPr>
                  <a:xfrm>
                    <a:off x="3801516" y="3942495"/>
                    <a:ext cx="91337" cy="95542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5" name="Oval 84"/>
                  <p:cNvSpPr/>
                  <p:nvPr/>
                </p:nvSpPr>
                <p:spPr>
                  <a:xfrm>
                    <a:off x="3801516" y="3570814"/>
                    <a:ext cx="91337" cy="95542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  <p:grpSp>
        <p:nvGrpSpPr>
          <p:cNvPr id="25" name="Group 24"/>
          <p:cNvGrpSpPr/>
          <p:nvPr/>
        </p:nvGrpSpPr>
        <p:grpSpPr>
          <a:xfrm>
            <a:off x="2608114" y="3676618"/>
            <a:ext cx="3708962" cy="1420115"/>
            <a:chOff x="2608114" y="3676618"/>
            <a:chExt cx="3708962" cy="1420115"/>
          </a:xfrm>
        </p:grpSpPr>
        <p:cxnSp>
          <p:nvCxnSpPr>
            <p:cNvPr id="90" name="Straight Connector 89"/>
            <p:cNvCxnSpPr>
              <a:stCxn id="21" idx="2"/>
            </p:cNvCxnSpPr>
            <p:nvPr/>
          </p:nvCxnSpPr>
          <p:spPr>
            <a:xfrm flipV="1">
              <a:off x="2608114" y="3676618"/>
              <a:ext cx="3663293" cy="3592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21" idx="5"/>
              <a:endCxn id="26" idx="2"/>
            </p:cNvCxnSpPr>
            <p:nvPr/>
          </p:nvCxnSpPr>
          <p:spPr>
            <a:xfrm flipV="1">
              <a:off x="2686075" y="4033163"/>
              <a:ext cx="3585332" cy="365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21" idx="4"/>
              <a:endCxn id="27" idx="4"/>
            </p:cNvCxnSpPr>
            <p:nvPr/>
          </p:nvCxnSpPr>
          <p:spPr>
            <a:xfrm>
              <a:off x="2653783" y="4083673"/>
              <a:ext cx="3663293" cy="3472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V="1">
              <a:off x="2608114" y="4703670"/>
              <a:ext cx="3663293" cy="3592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2686075" y="5060215"/>
              <a:ext cx="3585332" cy="365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1AF25D01-99F8-A546-9B4D-70C55678B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002-62B3-0943-9C6C-02130C9FE8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4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</a:t>
            </a:r>
            <a:r>
              <a:rPr lang="en-US" dirty="0" err="1"/>
              <a:t>ary</a:t>
            </a:r>
            <a:r>
              <a:rPr lang="en-US" dirty="0"/>
              <a:t>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may need more than binary relationship sometimes</a:t>
            </a:r>
          </a:p>
          <a:p>
            <a:r>
              <a:rPr lang="en-US" dirty="0"/>
              <a:t>Example: Students, TA’s, and Classes</a:t>
            </a:r>
          </a:p>
          <a:p>
            <a:pPr lvl="1"/>
            <a:r>
              <a:rPr lang="en-US" dirty="0"/>
              <a:t>All TA’s help all students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Each student is assigned to a particular TA</a:t>
            </a:r>
          </a:p>
        </p:txBody>
      </p:sp>
      <p:sp>
        <p:nvSpPr>
          <p:cNvPr id="5" name="Rectangle 4"/>
          <p:cNvSpPr/>
          <p:nvPr/>
        </p:nvSpPr>
        <p:spPr>
          <a:xfrm>
            <a:off x="2087814" y="2938170"/>
            <a:ext cx="1249136" cy="4700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Students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79509" y="2938170"/>
            <a:ext cx="1249136" cy="4700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Classes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10214" y="3771794"/>
            <a:ext cx="1249136" cy="4700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087814" y="4996145"/>
            <a:ext cx="1249136" cy="4700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Students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79509" y="4996145"/>
            <a:ext cx="1249136" cy="4700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Classes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10214" y="5706933"/>
            <a:ext cx="1249136" cy="4700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D3DE9-B08E-E443-9D48-F56282C4A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002-62B3-0943-9C6C-02130C9FE8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5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1518</TotalTime>
  <Words>1264</Words>
  <Application>Microsoft Macintosh PowerPoint</Application>
  <PresentationFormat>Widescreen</PresentationFormat>
  <Paragraphs>321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CS143 Entity Relation (ER) Model </vt:lpstr>
      <vt:lpstr>Entity-Relationship (E/R) Model</vt:lpstr>
      <vt:lpstr>Entity Set</vt:lpstr>
      <vt:lpstr>Entity Set</vt:lpstr>
      <vt:lpstr>Relationship Set</vt:lpstr>
      <vt:lpstr>Cardinality of Relationships</vt:lpstr>
      <vt:lpstr>Meaning of Cardinality</vt:lpstr>
      <vt:lpstr>General Cardinality Notation</vt:lpstr>
      <vt:lpstr>N-ary Relationship</vt:lpstr>
      <vt:lpstr>Roles</vt:lpstr>
      <vt:lpstr>Superclass and Subclass</vt:lpstr>
      <vt:lpstr>Weak Entity Set</vt:lpstr>
      <vt:lpstr>E/R for Stores and Products</vt:lpstr>
      <vt:lpstr>E/R for Stores and Products</vt:lpstr>
      <vt:lpstr>E/R Design Principles</vt:lpstr>
      <vt:lpstr>E/R Design Example</vt:lpstr>
      <vt:lpstr>E/R to Relation</vt:lpstr>
      <vt:lpstr>Example Conversion from E/R to Relation</vt:lpstr>
      <vt:lpstr>Conversion of Subclass(es)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CS143: Joins</dc:title>
  <dc:creator>Junghoo Cho</dc:creator>
  <cp:lastModifiedBy>Junghoo Cho</cp:lastModifiedBy>
  <cp:revision>134</cp:revision>
  <dcterms:created xsi:type="dcterms:W3CDTF">2016-10-27T17:24:59Z</dcterms:created>
  <dcterms:modified xsi:type="dcterms:W3CDTF">2021-01-04T03:28:43Z</dcterms:modified>
</cp:coreProperties>
</file>