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82" r:id="rId3"/>
    <p:sldId id="283" r:id="rId4"/>
    <p:sldId id="270" r:id="rId5"/>
    <p:sldId id="271" r:id="rId6"/>
    <p:sldId id="287" r:id="rId7"/>
    <p:sldId id="290" r:id="rId8"/>
    <p:sldId id="273" r:id="rId9"/>
    <p:sldId id="289" r:id="rId10"/>
    <p:sldId id="264" r:id="rId11"/>
    <p:sldId id="288" r:id="rId12"/>
    <p:sldId id="262" r:id="rId13"/>
    <p:sldId id="277" r:id="rId14"/>
    <p:sldId id="278" r:id="rId15"/>
    <p:sldId id="284" r:id="rId16"/>
    <p:sldId id="279" r:id="rId17"/>
    <p:sldId id="281" r:id="rId18"/>
    <p:sldId id="272" r:id="rId19"/>
    <p:sldId id="29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87" autoAdjust="0"/>
  </p:normalViewPr>
  <p:slideViewPr>
    <p:cSldViewPr>
      <p:cViewPr varScale="1">
        <p:scale>
          <a:sx n="60" d="100"/>
          <a:sy n="60" d="100"/>
        </p:scale>
        <p:origin x="-22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1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4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7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 smtClean="0"/>
              <a:t>Java EE</a:t>
            </a:r>
            <a:r>
              <a:rPr kumimoji="0" lang="zh-CN" altLang="en-US" dirty="0" smtClean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主讲教师：</a:t>
            </a:r>
            <a:r>
              <a:rPr lang="zh-CN" altLang="en-US" dirty="0"/>
              <a:t>王</a:t>
            </a:r>
            <a:r>
              <a:rPr lang="zh-CN" altLang="en-US" dirty="0" smtClean="0"/>
              <a:t>波 讲师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Virtual </a:t>
            </a:r>
            <a:r>
              <a:rPr lang="en-US" altLang="zh-CN" dirty="0" smtClean="0"/>
              <a:t>Machine(JVM) </a:t>
            </a:r>
            <a:r>
              <a:rPr lang="en-US" altLang="zh-CN" dirty="0"/>
              <a:t>is a subjective machine. It is a requirement that provides runtime environment in which java </a:t>
            </a:r>
            <a:r>
              <a:rPr lang="en-US" altLang="zh-CN" dirty="0" smtClean="0"/>
              <a:t>byte code </a:t>
            </a:r>
            <a:r>
              <a:rPr lang="en-US" altLang="zh-CN" dirty="0"/>
              <a:t>can be implemented.</a:t>
            </a:r>
          </a:p>
          <a:p>
            <a:pPr lvl="1"/>
            <a:r>
              <a:rPr lang="en-US" altLang="zh-CN" dirty="0" smtClean="0"/>
              <a:t>Loads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Verifies code</a:t>
            </a:r>
          </a:p>
          <a:p>
            <a:pPr lvl="1"/>
            <a:r>
              <a:rPr lang="en-US" altLang="zh-CN" dirty="0"/>
              <a:t>Executes code</a:t>
            </a:r>
          </a:p>
          <a:p>
            <a:pPr lvl="1"/>
            <a:r>
              <a:rPr lang="en-US" altLang="zh-CN" dirty="0"/>
              <a:t>Provides runtime </a:t>
            </a:r>
            <a:r>
              <a:rPr lang="en-US" altLang="zh-CN" dirty="0" smtClean="0"/>
              <a:t>environment </a:t>
            </a:r>
            <a:r>
              <a:rPr lang="en-US" altLang="zh-CN" dirty="0"/>
              <a:t>separate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JVM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虚拟机，模拟了包括</a:t>
            </a:r>
            <a:r>
              <a:rPr lang="en-US" altLang="zh-CN" dirty="0"/>
              <a:t>CPU</a:t>
            </a:r>
            <a:r>
              <a:rPr lang="zh-CN" altLang="en-US" dirty="0"/>
              <a:t>指令集，寄存器，堆栈等计算机架构，通过调用真实计算机环境，解析执行</a:t>
            </a:r>
            <a:r>
              <a:rPr lang="en-US" altLang="zh-CN" dirty="0"/>
              <a:t>Java</a:t>
            </a:r>
            <a:r>
              <a:rPr lang="zh-CN" altLang="en-US" dirty="0"/>
              <a:t>字节码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35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6" name="Picture 2" descr="http://incdn1.b0.upaiyun.com/2017/07/71df36f4456ab74b65ba83c38502db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207978" cy="58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</a:t>
            </a:r>
            <a:r>
              <a:rPr lang="en-US" altLang="zh-CN" dirty="0"/>
              <a:t>SE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0146"/>
            <a:ext cx="8479324" cy="604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9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Java 5</a:t>
            </a:r>
            <a:endParaRPr lang="en-US" altLang="zh-CN" dirty="0"/>
          </a:p>
          <a:p>
            <a:pPr lvl="1"/>
            <a:r>
              <a:rPr lang="zh-CN" altLang="en-US" dirty="0" smtClean="0"/>
              <a:t>支持基本类型的自动拆</a:t>
            </a:r>
            <a:r>
              <a:rPr lang="en-US" altLang="zh-CN" dirty="0" smtClean="0"/>
              <a:t>/</a:t>
            </a:r>
            <a:r>
              <a:rPr lang="zh-CN" altLang="en-US" dirty="0" smtClean="0"/>
              <a:t>装箱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静态导入</a:t>
            </a:r>
            <a:endParaRPr lang="en-US" altLang="zh-CN" dirty="0" smtClean="0"/>
          </a:p>
          <a:p>
            <a:pPr lvl="1"/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枚举</a:t>
            </a:r>
            <a:endParaRPr lang="en-US" altLang="zh-CN" dirty="0" smtClean="0"/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each</a:t>
            </a:r>
            <a:r>
              <a:rPr lang="zh-CN" altLang="en-US" dirty="0"/>
              <a:t>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Java 6</a:t>
            </a:r>
          </a:p>
          <a:p>
            <a:pPr lvl="1"/>
            <a:r>
              <a:rPr lang="en-US" altLang="zh-CN" dirty="0" smtClean="0"/>
              <a:t>Web Services</a:t>
            </a:r>
            <a:endParaRPr lang="en-US" altLang="zh-CN" dirty="0"/>
          </a:p>
          <a:p>
            <a:r>
              <a:rPr lang="en-US" altLang="zh-CN" dirty="0" smtClean="0"/>
              <a:t>Java 7</a:t>
            </a:r>
          </a:p>
          <a:p>
            <a:pPr lvl="1"/>
            <a:r>
              <a:rPr lang="zh-CN" altLang="en-US" dirty="0" smtClean="0"/>
              <a:t>类型推断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with resources</a:t>
            </a:r>
            <a:r>
              <a:rPr lang="zh-CN" altLang="en-US" dirty="0" smtClean="0"/>
              <a:t>资源处理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Catch</a:t>
            </a:r>
            <a:r>
              <a:rPr lang="zh-CN" altLang="en-US" dirty="0" smtClean="0"/>
              <a:t>异常合并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/>
              <a:t>支持</a:t>
            </a:r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10" descr="G:\formation-java-les-fondamentaux-5-jo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96428"/>
            <a:ext cx="4161572" cy="416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4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Java 8</a:t>
            </a:r>
          </a:p>
          <a:p>
            <a:pPr lvl="1"/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接口的默认方法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Stream</a:t>
            </a:r>
            <a:r>
              <a:rPr lang="zh-CN" altLang="en-US" dirty="0"/>
              <a:t>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新的</a:t>
            </a:r>
            <a:r>
              <a:rPr lang="en-US" altLang="zh-CN" dirty="0" smtClean="0"/>
              <a:t>Time API</a:t>
            </a:r>
          </a:p>
          <a:p>
            <a:pPr lvl="1"/>
            <a:r>
              <a:rPr lang="zh-CN" altLang="en-US" dirty="0" smtClean="0"/>
              <a:t>多重注解</a:t>
            </a:r>
            <a:endParaRPr lang="en-US" altLang="zh-CN" dirty="0" smtClean="0"/>
          </a:p>
          <a:p>
            <a:r>
              <a:rPr lang="en-US" altLang="zh-CN" dirty="0" smtClean="0"/>
              <a:t>Java 9</a:t>
            </a:r>
          </a:p>
          <a:p>
            <a:pPr lvl="1"/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JShell</a:t>
            </a:r>
            <a:r>
              <a:rPr lang="zh-CN" altLang="en-US" dirty="0" smtClean="0"/>
              <a:t>互交式编程</a:t>
            </a:r>
            <a:endParaRPr lang="en-US" altLang="zh-CN" dirty="0"/>
          </a:p>
          <a:p>
            <a:pPr lvl="1"/>
            <a:r>
              <a:rPr lang="zh-CN" altLang="en-US" dirty="0" smtClean="0"/>
              <a:t>增强集合</a:t>
            </a:r>
            <a:r>
              <a:rPr lang="en-US" altLang="zh-CN" dirty="0" smtClean="0"/>
              <a:t>stream API</a:t>
            </a:r>
          </a:p>
          <a:p>
            <a:pPr lvl="1"/>
            <a:r>
              <a:rPr lang="zh-CN" altLang="en-US" dirty="0" smtClean="0"/>
              <a:t>集合工厂方法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en-US" altLang="zh-CN" dirty="0" smtClean="0"/>
              <a:t>Java 10 ………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87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Learn </a:t>
            </a:r>
            <a:r>
              <a:rPr lang="en-US" altLang="zh-CN" dirty="0" smtClean="0"/>
              <a:t>Java?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Beginner </a:t>
            </a:r>
            <a:r>
              <a:rPr lang="en-US" altLang="zh-CN" dirty="0" smtClean="0"/>
              <a:t>Friendliness</a:t>
            </a:r>
          </a:p>
          <a:p>
            <a:r>
              <a:rPr lang="en-US" altLang="zh-CN" dirty="0"/>
              <a:t>Relatively Simple to </a:t>
            </a:r>
            <a:r>
              <a:rPr lang="en-US" altLang="zh-CN" dirty="0" smtClean="0"/>
              <a:t>Use</a:t>
            </a:r>
            <a:endParaRPr lang="en-US" altLang="zh-CN" dirty="0"/>
          </a:p>
          <a:p>
            <a:r>
              <a:rPr lang="en-US" altLang="zh-CN" dirty="0" smtClean="0"/>
              <a:t>Easier </a:t>
            </a:r>
            <a:r>
              <a:rPr lang="en-US" altLang="zh-CN" dirty="0"/>
              <a:t>to Maintain</a:t>
            </a:r>
          </a:p>
          <a:p>
            <a:r>
              <a:rPr lang="en-US" altLang="zh-CN" dirty="0"/>
              <a:t>Fast</a:t>
            </a:r>
          </a:p>
          <a:p>
            <a:r>
              <a:rPr lang="en-US" altLang="zh-CN" dirty="0"/>
              <a:t>Optimized Performance</a:t>
            </a:r>
          </a:p>
          <a:p>
            <a:r>
              <a:rPr lang="en-US" altLang="zh-CN" dirty="0"/>
              <a:t>Community</a:t>
            </a:r>
          </a:p>
          <a:p>
            <a:r>
              <a:rPr lang="en-US" altLang="zh-CN" dirty="0"/>
              <a:t>Career </a:t>
            </a:r>
            <a:r>
              <a:rPr lang="en-US" altLang="zh-CN" dirty="0" smtClean="0"/>
              <a:t>Opportunities</a:t>
            </a:r>
          </a:p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99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编程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; </a:t>
            </a:r>
            <a:r>
              <a:rPr lang="zh-CN" altLang="en-US" dirty="0" smtClean="0"/>
              <a:t>为后期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应用开发、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企业级应用开发、</a:t>
            </a:r>
            <a:r>
              <a:rPr lang="en-US" altLang="zh-CN" dirty="0"/>
              <a:t>A</a:t>
            </a:r>
            <a:r>
              <a:rPr lang="en-US" altLang="zh-CN" dirty="0" smtClean="0"/>
              <a:t>ndroid</a:t>
            </a:r>
            <a:r>
              <a:rPr lang="zh-CN" altLang="en-US" dirty="0" smtClean="0"/>
              <a:t>开发等提供支持</a:t>
            </a:r>
            <a:r>
              <a:rPr lang="en-US" altLang="zh-CN" dirty="0" smtClean="0"/>
              <a:t>; </a:t>
            </a:r>
            <a:r>
              <a:rPr lang="zh-CN" altLang="en-US" dirty="0" smtClean="0"/>
              <a:t>理解掌握多种设计模式的意义及实现，掌握基本程序设计思想</a:t>
            </a:r>
            <a:endParaRPr lang="en-US" altLang="zh-CN" dirty="0"/>
          </a:p>
          <a:p>
            <a:r>
              <a:rPr lang="zh-CN" altLang="en-US" dirty="0" smtClean="0"/>
              <a:t>课程内容：当前</a:t>
            </a:r>
            <a:r>
              <a:rPr lang="en-US" altLang="zh-CN" dirty="0" smtClean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的主要使用场景为，为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企业级应用服务器端技术提供支持，因此在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的学习中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/>
              <a:t>GUI(C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，非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优势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Applet(</a:t>
            </a:r>
            <a:r>
              <a:rPr lang="zh-CN" altLang="en-US" dirty="0"/>
              <a:t>官方已作废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2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300" dirty="0"/>
              <a:t>Development </a:t>
            </a:r>
            <a:r>
              <a:rPr lang="en-US" altLang="zh-CN" sz="4300" dirty="0" smtClean="0"/>
              <a:t>Environment</a:t>
            </a:r>
            <a:endParaRPr lang="zh-CN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8.161 (8.0 above)</a:t>
            </a:r>
          </a:p>
          <a:p>
            <a:r>
              <a:rPr lang="en-US" altLang="zh-CN" dirty="0" smtClean="0"/>
              <a:t>Eclipse for Java EE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Oxygen 4.7</a:t>
            </a:r>
            <a:r>
              <a:rPr lang="zh-CN" altLang="en-US" dirty="0"/>
              <a:t>，</a:t>
            </a:r>
            <a:r>
              <a:rPr lang="zh-CN" altLang="en-US" dirty="0" smtClean="0"/>
              <a:t>包含编辑、调试、测试、编译、运行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程序，以及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等插件，的集成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(IDE)</a:t>
            </a:r>
          </a:p>
          <a:p>
            <a:r>
              <a:rPr lang="zh-CN" altLang="en-US" dirty="0" smtClean="0"/>
              <a:t>或</a:t>
            </a:r>
            <a:r>
              <a:rPr lang="zh-CN" altLang="en-US" dirty="0"/>
              <a:t>其他</a:t>
            </a:r>
            <a:r>
              <a:rPr lang="en-US" altLang="zh-CN" dirty="0" smtClean="0"/>
              <a:t>IDE(IDEA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4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Java Tutorial: </a:t>
            </a:r>
            <a:endParaRPr lang="en-US" altLang="zh-CN" dirty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smtClean="0"/>
              <a:t>docs.oracle.com/javase/tutorial/index.html</a:t>
            </a:r>
          </a:p>
          <a:p>
            <a:r>
              <a:rPr lang="en-US" altLang="zh-CN" dirty="0" smtClean="0"/>
              <a:t>References: </a:t>
            </a:r>
          </a:p>
          <a:p>
            <a:pPr lvl="1"/>
            <a:r>
              <a:rPr lang="en-US" altLang="zh-CN" dirty="0" smtClean="0"/>
              <a:t>Effective Java 3rd Edition(2017)</a:t>
            </a:r>
          </a:p>
          <a:p>
            <a:pPr lvl="1"/>
            <a:r>
              <a:rPr lang="en-US" altLang="zh-CN" dirty="0" smtClean="0"/>
              <a:t>Java 8 in Action</a:t>
            </a:r>
          </a:p>
          <a:p>
            <a:r>
              <a:rPr lang="en-US" altLang="zh-CN" dirty="0" smtClean="0"/>
              <a:t>Java Style Guide</a:t>
            </a:r>
            <a:endParaRPr lang="en-US" altLang="zh-CN" dirty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google.github.io/styleguide/javaguide.html</a:t>
            </a:r>
          </a:p>
          <a:p>
            <a:pPr lvl="1"/>
            <a:r>
              <a:rPr lang="zh-CN" altLang="en-US" dirty="0" smtClean="0"/>
              <a:t>阿里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开发手册：</a:t>
            </a:r>
            <a:r>
              <a:rPr lang="en-US" altLang="zh-CN" dirty="0" smtClean="0"/>
              <a:t>https://github.com/alibaba/p3c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简单基于文本编辑器编写，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编译运行的示例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1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</a:t>
            </a:r>
            <a:r>
              <a:rPr lang="en-US" altLang="zh-CN" dirty="0"/>
              <a:t>is Java?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Powers Our Digital </a:t>
            </a:r>
            <a:r>
              <a:rPr lang="en-US" altLang="zh-CN" dirty="0" smtClean="0"/>
              <a:t>World: Java </a:t>
            </a:r>
            <a:r>
              <a:rPr lang="en-US" altLang="zh-CN" dirty="0"/>
              <a:t>is at the heart of our digital lifestyle. It's the platform for launching careers, exploring human-to-digital interfaces, architecting the world's best applications, and unlocking innovation everywhere—from garages to global organizations</a:t>
            </a:r>
            <a:r>
              <a:rPr lang="en-US" altLang="zh-CN" dirty="0" smtClean="0"/>
              <a:t>. – Oracle</a:t>
            </a:r>
          </a:p>
          <a:p>
            <a:endParaRPr lang="en-US" altLang="zh-CN" dirty="0"/>
          </a:p>
          <a:p>
            <a:r>
              <a:rPr lang="en-US" altLang="zh-CN" dirty="0"/>
              <a:t>Java is a general-purpose computer-programming language that is concurrent, class-based, object-oriented, and specifically designed to have as few implementation dependencies as possible.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47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SE -- (Standard Edition) </a:t>
            </a:r>
            <a:r>
              <a:rPr lang="zh-CN" altLang="en-US" dirty="0" smtClean="0"/>
              <a:t>标准版</a:t>
            </a:r>
            <a:endParaRPr lang="en-US" altLang="zh-CN" dirty="0" smtClean="0"/>
          </a:p>
          <a:p>
            <a:r>
              <a:rPr lang="en-US" altLang="zh-CN" dirty="0" smtClean="0"/>
              <a:t>Java EE – (Enterprise Edition) </a:t>
            </a:r>
            <a:r>
              <a:rPr lang="zh-CN" altLang="en-US" dirty="0" smtClean="0"/>
              <a:t>企业版</a:t>
            </a:r>
            <a:endParaRPr lang="en-US" altLang="zh-CN" dirty="0" smtClean="0"/>
          </a:p>
          <a:p>
            <a:r>
              <a:rPr lang="en-US" altLang="zh-CN" dirty="0" smtClean="0"/>
              <a:t>Java ME – (Micro Edition) </a:t>
            </a:r>
            <a:r>
              <a:rPr lang="zh-CN" altLang="en-US" dirty="0" smtClean="0"/>
              <a:t>微型版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632698" cy="3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0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History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170" name="Picture 2" descr="G:\javantura-v2-the-road-to-java-hujak-oracle-croatia-branko-mihaljevi-aleksander-radovan-duko-vukmanovi-3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91" y="908718"/>
            <a:ext cx="7776864" cy="583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4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TIOBE index top </a:t>
            </a:r>
            <a:r>
              <a:rPr lang="en-US" altLang="zh-CN" dirty="0" smtClean="0"/>
              <a:t>10 for 2018.03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192688" cy="526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Java Development Kit (JDK) is an implementation of either one of the Java Platform, Standard Edition, Java Platform, Enterprise Edition, or Java Platform, Micro Edition </a:t>
            </a:r>
            <a:r>
              <a:rPr lang="en-US" altLang="zh-CN" dirty="0" smtClean="0"/>
              <a:t>platforms </a:t>
            </a:r>
            <a:r>
              <a:rPr lang="en-US" altLang="zh-CN" dirty="0"/>
              <a:t>released by Oracle Corporation in the form of d</a:t>
            </a:r>
            <a:r>
              <a:rPr lang="en-US" altLang="zh-CN" dirty="0" smtClean="0"/>
              <a:t>ifferent system. </a:t>
            </a:r>
            <a:r>
              <a:rPr lang="en-US" altLang="zh-CN" dirty="0"/>
              <a:t>The JDK includes a private JVM and a few other resources to </a:t>
            </a:r>
            <a:r>
              <a:rPr lang="en-US" altLang="zh-CN" dirty="0" smtClean="0"/>
              <a:t>finish the development of a Java Application.</a:t>
            </a:r>
          </a:p>
          <a:p>
            <a:r>
              <a:rPr lang="en-US" altLang="zh-CN" dirty="0" smtClean="0"/>
              <a:t>JDK</a:t>
            </a:r>
            <a:r>
              <a:rPr lang="zh-CN" altLang="en-US" dirty="0"/>
              <a:t>，</a:t>
            </a:r>
            <a:r>
              <a:rPr lang="en-US" altLang="zh-CN" dirty="0"/>
              <a:t>Sun</a:t>
            </a:r>
            <a:r>
              <a:rPr lang="zh-CN" altLang="en-US" dirty="0"/>
              <a:t>提供</a:t>
            </a:r>
            <a:r>
              <a:rPr lang="zh-CN" altLang="en-US" dirty="0" smtClean="0"/>
              <a:t>的，免费</a:t>
            </a:r>
            <a:r>
              <a:rPr lang="zh-CN" altLang="en-US" dirty="0"/>
              <a:t>开源的</a:t>
            </a:r>
            <a:r>
              <a:rPr lang="en-US" altLang="zh-CN" dirty="0"/>
              <a:t>Java</a:t>
            </a:r>
            <a:r>
              <a:rPr lang="zh-CN" altLang="en-US" dirty="0"/>
              <a:t>应用开发工具包，包含</a:t>
            </a:r>
            <a:r>
              <a:rPr lang="en-US" altLang="zh-CN" dirty="0"/>
              <a:t>Java</a:t>
            </a:r>
            <a:r>
              <a:rPr lang="zh-CN" altLang="en-US" dirty="0"/>
              <a:t>工具</a:t>
            </a:r>
            <a:r>
              <a:rPr lang="en-US" altLang="zh-CN" dirty="0"/>
              <a:t>(</a:t>
            </a:r>
            <a:r>
              <a:rPr lang="zh-CN" altLang="en-US" dirty="0"/>
              <a:t>编译，调试，运行等</a:t>
            </a:r>
            <a:r>
              <a:rPr lang="en-US" altLang="zh-CN" dirty="0"/>
              <a:t>)</a:t>
            </a:r>
            <a:r>
              <a:rPr lang="zh-CN" altLang="en-US" dirty="0"/>
              <a:t>，工具库类</a:t>
            </a:r>
            <a:r>
              <a:rPr lang="en-US" altLang="zh-CN" dirty="0"/>
              <a:t>(</a:t>
            </a:r>
            <a:r>
              <a:rPr lang="zh-CN" altLang="en-US" dirty="0"/>
              <a:t>提供对线程，时间，文件，网络等的操作</a:t>
            </a:r>
            <a:r>
              <a:rPr lang="en-US" altLang="zh-CN" dirty="0"/>
              <a:t>)</a:t>
            </a:r>
            <a:r>
              <a:rPr lang="zh-CN" altLang="en-US" dirty="0"/>
              <a:t>，以及</a:t>
            </a:r>
            <a:r>
              <a:rPr lang="en-US" altLang="zh-CN" dirty="0"/>
              <a:t>JRE</a:t>
            </a:r>
            <a:r>
              <a:rPr lang="zh-CN" altLang="en-US" dirty="0"/>
              <a:t>，通过</a:t>
            </a:r>
            <a:r>
              <a:rPr lang="en-US" altLang="zh-CN" dirty="0"/>
              <a:t>JDK</a:t>
            </a:r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/>
              <a:t>源码为字节码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6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JDK JRE JVM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0" name="Picture 2" descr="G:\1_8oNn6HxcWFmrCsgUt27k0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72808" cy="41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5593595"/>
            <a:ext cx="311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JRE=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JVM+Library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Classes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JDK=JRE +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13329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</a:t>
            </a:r>
            <a:r>
              <a:rPr lang="en-US" altLang="zh-CN" dirty="0"/>
              <a:t>Runtime </a:t>
            </a:r>
            <a:r>
              <a:rPr lang="en-US" altLang="zh-CN" dirty="0" smtClean="0"/>
              <a:t>Environment(</a:t>
            </a:r>
            <a:r>
              <a:rPr lang="en-US" altLang="zh-CN" dirty="0"/>
              <a:t>JRE </a:t>
            </a:r>
            <a:r>
              <a:rPr lang="en-US" altLang="zh-CN" dirty="0" smtClean="0"/>
              <a:t>) </a:t>
            </a:r>
            <a:r>
              <a:rPr lang="en-US" altLang="zh-CN" dirty="0"/>
              <a:t>is used to give runtime environment</a:t>
            </a:r>
            <a:r>
              <a:rPr lang="en-US" altLang="zh-CN" dirty="0" smtClean="0"/>
              <a:t>. It </a:t>
            </a:r>
            <a:r>
              <a:rPr lang="en-US" altLang="zh-CN" dirty="0"/>
              <a:t>is the execution of JVM</a:t>
            </a:r>
            <a:r>
              <a:rPr lang="en-US" altLang="zh-CN" dirty="0" smtClean="0"/>
              <a:t>. It </a:t>
            </a:r>
            <a:r>
              <a:rPr lang="en-US" altLang="zh-CN" dirty="0"/>
              <a:t>actually prevails</a:t>
            </a:r>
            <a:r>
              <a:rPr lang="en-US" altLang="zh-CN" dirty="0" smtClean="0"/>
              <a:t>. It </a:t>
            </a:r>
            <a:r>
              <a:rPr lang="en-US" altLang="zh-CN" dirty="0"/>
              <a:t>contains set of collections + other information that JVM uses at runtime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Implementation of JVMs are also definitely launched by other organizations besides Sun Small Systems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JRE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运行时环境，包含对工具库类的支持，核心运行文件，以及</a:t>
            </a:r>
            <a:r>
              <a:rPr lang="en-US" altLang="zh-CN" dirty="0" smtClean="0"/>
              <a:t>JVM</a:t>
            </a:r>
          </a:p>
          <a:p>
            <a:r>
              <a:rPr lang="en-US" altLang="zh-CN" dirty="0"/>
              <a:t>JRE</a:t>
            </a:r>
            <a:r>
              <a:rPr lang="zh-CN" altLang="en-US" dirty="0"/>
              <a:t>为每一个</a:t>
            </a:r>
            <a:r>
              <a:rPr lang="en-US" altLang="zh-CN" dirty="0"/>
              <a:t>Java</a:t>
            </a:r>
            <a:r>
              <a:rPr lang="zh-CN" altLang="en-US" dirty="0"/>
              <a:t>程序创建一个独立的</a:t>
            </a:r>
            <a:r>
              <a:rPr lang="en-US" altLang="zh-CN" dirty="0"/>
              <a:t>JVM</a:t>
            </a:r>
            <a:r>
              <a:rPr lang="zh-CN" altLang="en-US" dirty="0"/>
              <a:t>实例</a:t>
            </a:r>
            <a:r>
              <a:rPr lang="en-US" altLang="zh-CN" dirty="0"/>
              <a:t>(</a:t>
            </a:r>
            <a:r>
              <a:rPr lang="zh-CN" altLang="en-US" dirty="0"/>
              <a:t>容器</a:t>
            </a:r>
            <a:r>
              <a:rPr lang="en-US" altLang="zh-CN" dirty="0"/>
              <a:t>)</a:t>
            </a:r>
            <a:r>
              <a:rPr lang="zh-CN" altLang="en-US" dirty="0"/>
              <a:t>运行程序</a:t>
            </a:r>
            <a:endParaRPr lang="en-US" altLang="zh-CN" dirty="0"/>
          </a:p>
          <a:p>
            <a:r>
              <a:rPr lang="zh-CN" altLang="en-US" dirty="0"/>
              <a:t>通过在</a:t>
            </a:r>
            <a:r>
              <a:rPr lang="zh-CN" altLang="en-US" dirty="0" smtClean="0"/>
              <a:t>不同架构系统</a:t>
            </a:r>
            <a:r>
              <a:rPr lang="zh-CN" altLang="en-US" dirty="0"/>
              <a:t>上安装不同的</a:t>
            </a:r>
            <a:r>
              <a:rPr lang="en-US" altLang="zh-CN" dirty="0"/>
              <a:t>JRE</a:t>
            </a:r>
            <a:r>
              <a:rPr lang="zh-CN" altLang="en-US" dirty="0"/>
              <a:t>，实现</a:t>
            </a:r>
            <a:r>
              <a:rPr lang="en-US" altLang="zh-CN" dirty="0"/>
              <a:t>Java</a:t>
            </a:r>
            <a:r>
              <a:rPr lang="zh-CN" altLang="en-US" dirty="0"/>
              <a:t>程序的跨平台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一次编译，处处运行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44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6010"/>
            <a:ext cx="7632848" cy="364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964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2510</TotalTime>
  <Words>750</Words>
  <Application>Microsoft Office PowerPoint</Application>
  <PresentationFormat>全屏显示(4:3)</PresentationFormat>
  <Paragraphs>116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Lecture</vt:lpstr>
      <vt:lpstr>Java程序设计</vt:lpstr>
      <vt:lpstr>What is Java?</vt:lpstr>
      <vt:lpstr>Java Platform</vt:lpstr>
      <vt:lpstr>Java History Timeline</vt:lpstr>
      <vt:lpstr>TIOBE index top 10 for 2018.03</vt:lpstr>
      <vt:lpstr>JDK</vt:lpstr>
      <vt:lpstr>JDK JRE JVM Architecture</vt:lpstr>
      <vt:lpstr>JRE</vt:lpstr>
      <vt:lpstr>JRE Architecture</vt:lpstr>
      <vt:lpstr>JVM</vt:lpstr>
      <vt:lpstr>JVM Architecture</vt:lpstr>
      <vt:lpstr>Java SE Platform</vt:lpstr>
      <vt:lpstr>Java Features</vt:lpstr>
      <vt:lpstr>PowerPoint 演示文稿</vt:lpstr>
      <vt:lpstr>Why Learn Java?</vt:lpstr>
      <vt:lpstr>Course Objectives</vt:lpstr>
      <vt:lpstr>Development Environment</vt:lpstr>
      <vt:lpstr>Tutorial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279</cp:revision>
  <dcterms:created xsi:type="dcterms:W3CDTF">2014-08-14T05:26:17Z</dcterms:created>
  <dcterms:modified xsi:type="dcterms:W3CDTF">2018-04-03T02:18:38Z</dcterms:modified>
</cp:coreProperties>
</file>