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1312" r:id="rId4"/>
    <p:sldId id="1588" r:id="rId5"/>
    <p:sldId id="1620" r:id="rId7"/>
    <p:sldId id="1621" r:id="rId8"/>
    <p:sldId id="1623" r:id="rId9"/>
    <p:sldId id="1622" r:id="rId10"/>
    <p:sldId id="1624" r:id="rId11"/>
    <p:sldId id="1626" r:id="rId12"/>
  </p:sldIdLst>
  <p:sldSz cx="9144000" cy="5143500"/>
  <p:notesSz cx="6710680" cy="98425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11480" lvl="1" indent="4572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822325" lvl="2" indent="92075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233805" lvl="3" indent="137795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644650" lvl="4" indent="18415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18415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18415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18415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18415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1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llinch03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442"/>
    <a:srgbClr val="FF9933"/>
    <a:srgbClr val="D8690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828"/>
  </p:normalViewPr>
  <p:slideViewPr>
    <p:cSldViewPr showGuides="1">
      <p:cViewPr varScale="1">
        <p:scale>
          <a:sx n="79" d="100"/>
          <a:sy n="79" d="100"/>
        </p:scale>
        <p:origin x="-1068" y="-78"/>
      </p:cViewPr>
      <p:guideLst>
        <p:guide orient="horz" pos="1601"/>
        <p:guide pos="28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22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00475" y="0"/>
            <a:ext cx="2908300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638D77-AB1A-4424-8FF9-C4F45379BAA5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3025" y="736600"/>
            <a:ext cx="6562725" cy="3692525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Rot="1" noChangeAspect="1" noChangeArrowheads="1"/>
          </p:cNvSpPr>
          <p:nvPr/>
        </p:nvSpPr>
        <p:spPr bwMode="auto">
          <a:xfrm>
            <a:off x="669925" y="4675188"/>
            <a:ext cx="5368925" cy="4429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8788"/>
            <a:ext cx="2906713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0475" y="9348788"/>
            <a:ext cx="2908300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eaLnBrk="1" fontAlgn="base" hangingPunct="1">
              <a:buChar char="•"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057400" algn="l" defTabSz="822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zh-CN" altLang="en-US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00475" y="9348788"/>
            <a:ext cx="2908300" cy="492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zh-CN" altLang="en-US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00475" y="9348788"/>
            <a:ext cx="2908300" cy="492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zh-CN" altLang="en-US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00475" y="9348788"/>
            <a:ext cx="2908300" cy="492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zh-CN" altLang="en-US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00475" y="9348788"/>
            <a:ext cx="2908300" cy="492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zh-CN" altLang="en-US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00475" y="9348788"/>
            <a:ext cx="2908300" cy="492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zh-CN" altLang="en-US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00475" y="9348788"/>
            <a:ext cx="2908300" cy="492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zh-CN" altLang="en-US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00475" y="9348788"/>
            <a:ext cx="2908300" cy="492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  <a:prstGeom prst="rect">
            <a:avLst/>
          </a:prstGeom>
        </p:spPr>
        <p:txBody>
          <a:bodyPr lIns="82296" tIns="41148" rIns="82296" bIns="41148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82296" tIns="41148" rIns="82296" bIns="41148"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 lIns="82296" tIns="41148" rIns="82296" bIns="41148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710"/>
          </a:xfrm>
          <a:prstGeom prst="rect">
            <a:avLst/>
          </a:prstGeom>
        </p:spPr>
        <p:txBody>
          <a:bodyPr vert="eaVert" lIns="82296" tIns="41148" rIns="82296" bIns="41148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740"/>
            <a:ext cx="2057400" cy="4389120"/>
          </a:xfrm>
          <a:prstGeom prst="rect">
            <a:avLst/>
          </a:prstGeom>
        </p:spPr>
        <p:txBody>
          <a:bodyPr vert="eaVert" lIns="82296" tIns="41148" rIns="82296" bIns="41148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740"/>
            <a:ext cx="6035040" cy="4389120"/>
          </a:xfrm>
          <a:prstGeom prst="rect">
            <a:avLst/>
          </a:prstGeom>
        </p:spPr>
        <p:txBody>
          <a:bodyPr vert="eaVert" lIns="82296" tIns="41148" rIns="82296" bIns="41148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948" y="3304699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948" y="2180273"/>
            <a:ext cx="7772400" cy="1124427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765" y="951548"/>
            <a:ext cx="4070508" cy="345614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3433" y="951548"/>
            <a:ext cx="4071938" cy="345614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73"/>
            <a:ext cx="4040505" cy="48006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33"/>
            <a:ext cx="4040505" cy="296322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867" y="1151573"/>
            <a:ext cx="4041933" cy="48006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867" y="1631633"/>
            <a:ext cx="4041933" cy="296322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312"/>
            <a:ext cx="3008948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33" y="204312"/>
            <a:ext cx="5112068" cy="439054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5849"/>
            <a:ext cx="3008948" cy="3519011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 lIns="82296" tIns="41148" rIns="82296" bIns="41148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710"/>
          </a:xfrm>
          <a:prstGeom prst="rect">
            <a:avLst/>
          </a:prstGeom>
        </p:spPr>
        <p:txBody>
          <a:bodyPr lIns="82296" tIns="41148" rIns="82296" bIns="41148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653" y="3600450"/>
            <a:ext cx="5486400" cy="425768"/>
          </a:xfrm>
        </p:spPr>
        <p:txBody>
          <a:bodyPr anchor="b"/>
          <a:lstStyle>
            <a:lvl1pPr algn="l">
              <a:defRPr sz="18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653" y="460058"/>
            <a:ext cx="5486400" cy="3086100"/>
          </a:xfrm>
        </p:spPr>
        <p:txBody>
          <a:bodyPr vert="horz" wrap="square" lIns="82296" tIns="41148" rIns="82296" bIns="41148" numCol="1" anchor="t" anchorCtr="0" compatLnSpc="1"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marL="0" marR="0" lvl="0" indent="0" algn="l" defTabSz="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9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653" y="4026218"/>
            <a:ext cx="5486400" cy="602933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6528" y="-1429"/>
            <a:ext cx="2168843" cy="440912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1429"/>
            <a:ext cx="6369368" cy="440912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948" y="3304699"/>
            <a:ext cx="7772400" cy="1021556"/>
          </a:xfrm>
          <a:prstGeom prst="rect">
            <a:avLst/>
          </a:prstGeom>
        </p:spPr>
        <p:txBody>
          <a:bodyPr lIns="82296" tIns="41148" rIns="82296" bIns="41148" anchor="t"/>
          <a:lstStyle>
            <a:lvl1pPr algn="l">
              <a:defRPr sz="36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948" y="2180273"/>
            <a:ext cx="7772400" cy="1124427"/>
          </a:xfrm>
          <a:prstGeom prst="rect">
            <a:avLst/>
          </a:prstGeom>
        </p:spPr>
        <p:txBody>
          <a:bodyPr lIns="82296" tIns="41148" rIns="82296" bIns="41148"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 lIns="82296" tIns="41148" rIns="82296" bIns="41148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46220" cy="3394710"/>
          </a:xfrm>
          <a:prstGeom prst="rect">
            <a:avLst/>
          </a:prstGeom>
        </p:spPr>
        <p:txBody>
          <a:bodyPr lIns="82296" tIns="41148" rIns="82296" bIns="41148"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580" y="1200150"/>
            <a:ext cx="4046220" cy="3394710"/>
          </a:xfrm>
          <a:prstGeom prst="rect">
            <a:avLst/>
          </a:prstGeom>
        </p:spPr>
        <p:txBody>
          <a:bodyPr lIns="82296" tIns="41148" rIns="82296" bIns="41148"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 lIns="82296" tIns="41148" rIns="82296" bIns="41148"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73"/>
            <a:ext cx="4040505" cy="480060"/>
          </a:xfrm>
          <a:prstGeom prst="rect">
            <a:avLst/>
          </a:prstGeom>
        </p:spPr>
        <p:txBody>
          <a:bodyPr lIns="82296" tIns="41148" rIns="82296" bIns="41148"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33"/>
            <a:ext cx="4040505" cy="2963228"/>
          </a:xfrm>
          <a:prstGeom prst="rect">
            <a:avLst/>
          </a:prstGeom>
        </p:spPr>
        <p:txBody>
          <a:bodyPr lIns="82296" tIns="41148" rIns="82296" bIns="41148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867" y="1151573"/>
            <a:ext cx="4041933" cy="480060"/>
          </a:xfrm>
          <a:prstGeom prst="rect">
            <a:avLst/>
          </a:prstGeom>
        </p:spPr>
        <p:txBody>
          <a:bodyPr lIns="82296" tIns="41148" rIns="82296" bIns="41148"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867" y="1631633"/>
            <a:ext cx="4041933" cy="2963228"/>
          </a:xfrm>
          <a:prstGeom prst="rect">
            <a:avLst/>
          </a:prstGeom>
        </p:spPr>
        <p:txBody>
          <a:bodyPr lIns="82296" tIns="41148" rIns="82296" bIns="41148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 lIns="82296" tIns="41148" rIns="82296" bIns="41148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312"/>
            <a:ext cx="3008948" cy="871538"/>
          </a:xfrm>
          <a:prstGeom prst="rect">
            <a:avLst/>
          </a:prstGeom>
        </p:spPr>
        <p:txBody>
          <a:bodyPr lIns="82296" tIns="41148" rIns="82296" bIns="41148" anchor="b"/>
          <a:lstStyle>
            <a:lvl1pPr algn="l">
              <a:defRPr sz="18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33" y="204312"/>
            <a:ext cx="5112068" cy="4390548"/>
          </a:xfrm>
          <a:prstGeom prst="rect">
            <a:avLst/>
          </a:prstGeom>
        </p:spPr>
        <p:txBody>
          <a:bodyPr lIns="82296" tIns="41148" rIns="82296" bIns="41148"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5849"/>
            <a:ext cx="3008948" cy="3519011"/>
          </a:xfrm>
          <a:prstGeom prst="rect">
            <a:avLst/>
          </a:prstGeom>
        </p:spPr>
        <p:txBody>
          <a:bodyPr lIns="82296" tIns="41148" rIns="82296" bIns="41148"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653" y="3600450"/>
            <a:ext cx="5486400" cy="425768"/>
          </a:xfrm>
          <a:prstGeom prst="rect">
            <a:avLst/>
          </a:prstGeom>
        </p:spPr>
        <p:txBody>
          <a:bodyPr lIns="82296" tIns="41148" rIns="82296" bIns="41148" anchor="b"/>
          <a:lstStyle>
            <a:lvl1pPr algn="l">
              <a:defRPr sz="18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653" y="460058"/>
            <a:ext cx="5486400" cy="3086100"/>
          </a:xfrm>
          <a:prstGeom prst="rect">
            <a:avLst/>
          </a:prstGeom>
        </p:spPr>
        <p:txBody>
          <a:bodyPr lIns="82296" tIns="41148" rIns="82296" bIns="41148"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9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653" y="4026218"/>
            <a:ext cx="5486400" cy="602933"/>
          </a:xfrm>
          <a:prstGeom prst="rect">
            <a:avLst/>
          </a:prstGeom>
        </p:spPr>
        <p:txBody>
          <a:bodyPr lIns="82296" tIns="41148" rIns="82296" bIns="41148"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5pPr>
      <a:lvl6pPr marL="1325880" indent="-914400" algn="ctr" defTabSz="0" rtl="0" fontAlgn="base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6pPr>
      <a:lvl7pPr marL="1737360" indent="-914400" algn="ctr" defTabSz="0" rtl="0" fontAlgn="base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7pPr>
      <a:lvl8pPr marL="2148840" indent="-914400" algn="ctr" defTabSz="0" rtl="0" fontAlgn="base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8pPr>
      <a:lvl9pPr marL="2560320" indent="-914400" algn="ctr" defTabSz="0" rtl="0" fontAlgn="base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46888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88036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29184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70332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8" descr="拼墙线描图"/>
          <p:cNvPicPr>
            <a:picLocks noChangeAspect="1"/>
          </p:cNvPicPr>
          <p:nvPr/>
        </p:nvPicPr>
        <p:blipFill>
          <a:blip r:embed="rId12">
            <a:lum bright="17990" contrast="-12001"/>
          </a:blip>
          <a:stretch>
            <a:fillRect/>
          </a:stretch>
        </p:blipFill>
        <p:spPr>
          <a:xfrm>
            <a:off x="5165725" y="1173163"/>
            <a:ext cx="3943350" cy="2801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395288" y="950913"/>
            <a:ext cx="8280400" cy="3457575"/>
          </a:xfrm>
          <a:prstGeom prst="rect">
            <a:avLst/>
          </a:prstGeom>
          <a:noFill/>
          <a:ln w="9525">
            <a:noFill/>
          </a:ln>
        </p:spPr>
        <p:txBody>
          <a:bodyPr lIns="82296" tIns="41148" rIns="82296" bIns="41148" anchor="t" anchorCtr="0"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0"/>
            <a:ext cx="9144000" cy="482600"/>
          </a:xfrm>
          <a:prstGeom prst="rect">
            <a:avLst/>
          </a:prstGeom>
          <a:solidFill>
            <a:srgbClr val="E50000"/>
          </a:solidFill>
          <a:ln>
            <a:noFill/>
          </a:ln>
        </p:spPr>
        <p:txBody>
          <a:bodyPr wrap="none" lIns="82296" tIns="41148" rIns="82296" bIns="41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3" name="Picture 15" descr="logo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1725" y="4760913"/>
            <a:ext cx="1511300" cy="18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Rectangle 21"/>
          <p:cNvSpPr>
            <a:spLocks noChangeArrowheads="1"/>
          </p:cNvSpPr>
          <p:nvPr/>
        </p:nvSpPr>
        <p:spPr bwMode="auto">
          <a:xfrm>
            <a:off x="0" y="5070475"/>
            <a:ext cx="9144000" cy="73025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wrap="none" lIns="82296" tIns="41148" rIns="82296" bIns="41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4840288"/>
            <a:ext cx="647700" cy="249238"/>
          </a:xfrm>
          <a:prstGeom prst="rect">
            <a:avLst/>
          </a:prstGeom>
          <a:noFill/>
          <a:ln>
            <a:noFill/>
          </a:ln>
        </p:spPr>
        <p:txBody>
          <a:bodyPr vert="horz" wrap="square" lIns="82296" tIns="41148" rIns="82296" bIns="41148" numCol="1" anchor="t" anchorCtr="0" compatLnSpc="1"/>
          <a:lstStyle>
            <a:lvl1pPr algn="ctr">
              <a:buFont typeface="Arial" panose="020B0604020202020204" pitchFamily="34" charset="0"/>
              <a:buNone/>
              <a:defRPr sz="9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056" name="Picture 29" descr="IDB描图"/>
          <p:cNvPicPr>
            <a:picLocks noChangeAspect="1"/>
          </p:cNvPicPr>
          <p:nvPr/>
        </p:nvPicPr>
        <p:blipFill>
          <a:blip r:embed="rId14">
            <a:lum bright="6000"/>
          </a:blip>
          <a:stretch>
            <a:fillRect/>
          </a:stretch>
        </p:blipFill>
        <p:spPr>
          <a:xfrm>
            <a:off x="107950" y="3279775"/>
            <a:ext cx="1868488" cy="1506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7" name="Rectangle 2"/>
          <p:cNvSpPr>
            <a:spLocks noGrp="1"/>
          </p:cNvSpPr>
          <p:nvPr>
            <p:ph type="title"/>
          </p:nvPr>
        </p:nvSpPr>
        <p:spPr>
          <a:xfrm>
            <a:off x="0" y="-1587"/>
            <a:ext cx="7667625" cy="546100"/>
          </a:xfrm>
          <a:prstGeom prst="rect">
            <a:avLst/>
          </a:prstGeom>
          <a:noFill/>
          <a:ln w="9525">
            <a:noFill/>
          </a:ln>
        </p:spPr>
        <p:txBody>
          <a:bodyPr lIns="82296" tIns="41148" rIns="82296" bIns="41148"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sym typeface="Arial" panose="020B0604020202020204" pitchFamily="34" charset="0"/>
        </a:defRPr>
      </a:lvl5pPr>
      <a:lvl6pPr marL="41148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sym typeface="Arial" panose="020B0604020202020204" pitchFamily="34" charset="0"/>
        </a:defRPr>
      </a:lvl6pPr>
      <a:lvl7pPr marL="82296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sym typeface="Arial" panose="020B0604020202020204" pitchFamily="34" charset="0"/>
        </a:defRPr>
      </a:lvl7pPr>
      <a:lvl8pPr marL="123444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sym typeface="Arial" panose="020B0604020202020204" pitchFamily="34" charset="0"/>
        </a:defRPr>
      </a:lvl8pPr>
      <a:lvl9pPr marL="164592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411480" indent="-411480" algn="l" defTabSz="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54380" indent="-342900" algn="l" defTabSz="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30300" indent="-307975" algn="l" defTabSz="0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576705" indent="-342900" algn="l" defTabSz="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1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1987550" indent="-342900" algn="l" defTabSz="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400300" indent="-342900" algn="l" defTabSz="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811780" indent="-342900" algn="l" defTabSz="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223260" indent="-342900" algn="l" defTabSz="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634740" indent="-342900" algn="l" defTabSz="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1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9.png"/><Relationship Id="rId6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6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tags" Target="../tags/tag15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tags" Target="../tags/tag17.xml"/><Relationship Id="rId4" Type="http://schemas.openxmlformats.org/officeDocument/2006/relationships/image" Target="../media/image13.png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tags" Target="../tags/tag19.xml"/><Relationship Id="rId4" Type="http://schemas.openxmlformats.org/officeDocument/2006/relationships/image" Target="../media/image15.png"/><Relationship Id="rId3" Type="http://schemas.openxmlformats.org/officeDocument/2006/relationships/tags" Target="../tags/tag18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tags" Target="../tags/tag21.xml"/><Relationship Id="rId4" Type="http://schemas.openxmlformats.org/officeDocument/2006/relationships/image" Target="../media/image17.png"/><Relationship Id="rId3" Type="http://schemas.openxmlformats.org/officeDocument/2006/relationships/tags" Target="../tags/tag20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6388"/>
          <a:stretch>
            <a:fillRect/>
          </a:stretch>
        </p:blipFill>
        <p:spPr>
          <a:xfrm>
            <a:off x="0" y="0"/>
            <a:ext cx="9108440" cy="5173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750" y="2355215"/>
            <a:ext cx="6221095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MAXHUB全通道无声音整机麦克风升级指南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"/>
          <p:cNvSpPr/>
          <p:nvPr/>
        </p:nvSpPr>
        <p:spPr>
          <a:xfrm>
            <a:off x="422275" y="321310"/>
            <a:ext cx="7025640" cy="37592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>
            <a:spAutoFit/>
          </a:bodyPr>
          <a:p>
            <a:pPr eaLnBrk="0" hangingPunct="0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一、上门前准备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146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35013"/>
            <a:ext cx="8280400" cy="15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4" descr="C:\Users\yyyy\Desktop\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813" y="249238"/>
            <a:ext cx="811212" cy="34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68630" y="915670"/>
            <a:ext cx="4139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故障现象：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MAXHUB全通道无声音</a:t>
            </a:r>
            <a:endParaRPr lang="en-US" altLang="zh-CN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67995" y="1161415"/>
            <a:ext cx="6604635" cy="1412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上门前准备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（1）一个U盘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（2）软件升级包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使用U盘拷贝软件升级包，U盘连接整机自带的windows PC模块，升级包可以拷贝至windows PC模块中运行，也可以不拷贝直接在U盘中运行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7995" y="2428875"/>
            <a:ext cx="5078730" cy="19278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"/>
          <p:cNvSpPr/>
          <p:nvPr/>
        </p:nvSpPr>
        <p:spPr>
          <a:xfrm>
            <a:off x="422275" y="321310"/>
            <a:ext cx="5537200" cy="37592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>
            <a:spAutoFit/>
          </a:bodyPr>
          <a:p>
            <a:pPr eaLnBrk="0" hangingPunct="0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二、升级前的准备动作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146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35013"/>
            <a:ext cx="8280400" cy="15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4" descr="C:\Users\yyyy\Desktop\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813" y="249238"/>
            <a:ext cx="811212" cy="34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67995" y="772160"/>
            <a:ext cx="8358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1、卸载、安装windows的USB设备驱动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在windows上运行软件升级包中的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1、卸载、安装设备驱动（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先卸载，后安装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，保证使用的是新的设备驱动）.bat”脚本，先执行驱动卸载，再执行驱动安装。（如果一直使用的是同一台windows PC，则卸载、安装更新一次即可；若换了新的windows PC，则需要重新卸载、安装更新驱动）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8175" y="3939540"/>
            <a:ext cx="720090" cy="360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D0CECE"/>
                    </a:gs>
                    <a:gs pos="100000">
                      <a:srgbClr val="E8E8E8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square" lIns="91440" tIns="45720" rIns="91440" bIns="45720" numCol="1" anchor="b" anchorCtr="1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780155" y="3939540"/>
            <a:ext cx="720090" cy="360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D0CECE"/>
                    </a:gs>
                    <a:gs pos="100000">
                      <a:srgbClr val="E8E8E8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square" lIns="91440" tIns="45720" rIns="91440" bIns="45720" numCol="1" anchor="b" anchorCtr="1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7678" y="1924685"/>
            <a:ext cx="4845685" cy="1170940"/>
            <a:chOff x="737" y="3483"/>
            <a:chExt cx="7631" cy="1844"/>
          </a:xfrm>
        </p:grpSpPr>
        <p:pic>
          <p:nvPicPr>
            <p:cNvPr id="4" name="图片 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737" y="3483"/>
              <a:ext cx="7631" cy="18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文本框 6"/>
            <p:cNvSpPr txBox="1"/>
            <p:nvPr/>
          </p:nvSpPr>
          <p:spPr>
            <a:xfrm>
              <a:off x="3847" y="4085"/>
              <a:ext cx="6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</a:rPr>
                <a:t>①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7995" y="3149600"/>
            <a:ext cx="2647315" cy="1281430"/>
            <a:chOff x="737" y="5638"/>
            <a:chExt cx="4169" cy="2018"/>
          </a:xfrm>
        </p:grpSpPr>
        <p:pic>
          <p:nvPicPr>
            <p:cNvPr id="8" name="图片 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737" y="5638"/>
              <a:ext cx="4169" cy="20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文本框 8"/>
            <p:cNvSpPr txBox="1"/>
            <p:nvPr>
              <p:custDataLst>
                <p:tags r:id="rId8"/>
              </p:custDataLst>
            </p:nvPr>
          </p:nvSpPr>
          <p:spPr>
            <a:xfrm>
              <a:off x="2894" y="5864"/>
              <a:ext cx="6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</a:rPr>
                <a:t>②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48355" y="3149600"/>
            <a:ext cx="2647315" cy="1281430"/>
            <a:chOff x="5273" y="5638"/>
            <a:chExt cx="4169" cy="2018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5273" y="5638"/>
              <a:ext cx="4169" cy="20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文本框 9"/>
            <p:cNvSpPr txBox="1"/>
            <p:nvPr>
              <p:custDataLst>
                <p:tags r:id="rId10"/>
              </p:custDataLst>
            </p:nvPr>
          </p:nvSpPr>
          <p:spPr>
            <a:xfrm>
              <a:off x="5635" y="5864"/>
              <a:ext cx="6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</a:rPr>
                <a:t>③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908175" y="3581400"/>
            <a:ext cx="720090" cy="28765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D0CECE"/>
                    </a:gs>
                    <a:gs pos="100000">
                      <a:srgbClr val="E8E8E8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square" lIns="91440" tIns="45720" rIns="91440" bIns="45720" numCol="1" anchor="b" anchorCtr="1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3780155" y="3581400"/>
            <a:ext cx="720090" cy="28765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D0CECE"/>
                    </a:gs>
                    <a:gs pos="100000">
                      <a:srgbClr val="E8E8E8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square" lIns="91440" tIns="45720" rIns="91440" bIns="45720" numCol="1" anchor="b" anchorCtr="1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35013"/>
            <a:ext cx="8280400" cy="15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4" descr="C:\Users\yyyy\Desktop\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813" y="249238"/>
            <a:ext cx="811212" cy="34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"/>
          <p:cNvSpPr/>
          <p:nvPr>
            <p:custDataLst>
              <p:tags r:id="rId3"/>
            </p:custDataLst>
          </p:nvPr>
        </p:nvSpPr>
        <p:spPr>
          <a:xfrm>
            <a:off x="422275" y="321310"/>
            <a:ext cx="5537200" cy="37592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>
            <a:spAutoFit/>
          </a:bodyPr>
          <a:p>
            <a:pPr eaLnBrk="0" hangingPunct="0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二、升级前的准备动作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000" y="862965"/>
            <a:ext cx="841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2、关闭UsbDebuger工具与USB麦克风阵列固件升级工具，这两个工具会与麦克风升级脚本冲突，会导致升级过程异常。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2730" y="1281430"/>
            <a:ext cx="5980430" cy="143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4000" y="2788920"/>
            <a:ext cx="4602480" cy="11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"/>
          <p:cNvSpPr/>
          <p:nvPr/>
        </p:nvSpPr>
        <p:spPr>
          <a:xfrm>
            <a:off x="422275" y="321310"/>
            <a:ext cx="5537200" cy="37592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>
            <a:spAutoFit/>
          </a:bodyPr>
          <a:p>
            <a:pPr eaLnBrk="0" hangingPunct="0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三、升级步骤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146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35013"/>
            <a:ext cx="8280400" cy="15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4" descr="C:\Users\yyyy\Desktop\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813" y="249238"/>
            <a:ext cx="811212" cy="34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88315" y="843915"/>
            <a:ext cx="8101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）右键以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管理员身份运行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软件升级包中的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2、升级麦克风固件（右键以管理员身份运行）.bat”脚本。（会将已运行的AndroidTool.exe、UsbDebuger工具、USB麦克风阵列固件升级工具退出，将目标整机麦克风自动切换至Loader升级模式，并运行AndroidTool.exe升级工具）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7360" y="1858645"/>
            <a:ext cx="5266055" cy="1980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"/>
          <p:cNvSpPr/>
          <p:nvPr/>
        </p:nvSpPr>
        <p:spPr>
          <a:xfrm>
            <a:off x="422275" y="321310"/>
            <a:ext cx="5537200" cy="37592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>
            <a:spAutoFit/>
          </a:bodyPr>
          <a:p>
            <a:pPr eaLnBrk="0" hangingPunct="0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三、升级步骤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146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35013"/>
            <a:ext cx="8280400" cy="15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4" descr="C:\Users\yyyy\Desktop\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813" y="249238"/>
            <a:ext cx="811212" cy="34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96240" y="843280"/>
            <a:ext cx="6487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）点击AndroidTool.exe升级工具中的“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”选项即可进行升级，36s左右可以完成升级。（若麦克风模块的flash是空片，则AndroidTool.exe升级工具会识别到Maskrom升级模式；若麦克风模块的flash已经有软件，则AndroidTool.exe升级工具会识别到Loader升级模式）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）升级成功后，目标整机麦克风模块会自动重启。（整机可以选择不用重启）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3850" y="2068195"/>
            <a:ext cx="3749040" cy="220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12273" y="2101215"/>
            <a:ext cx="4276725" cy="2161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箭头连接符 3"/>
          <p:cNvCxnSpPr/>
          <p:nvPr/>
        </p:nvCxnSpPr>
        <p:spPr>
          <a:xfrm flipV="1">
            <a:off x="1309370" y="3293745"/>
            <a:ext cx="5279390" cy="42164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D0CECE"/>
              </a:gs>
              <a:gs pos="100000">
                <a:srgbClr val="E8E8E8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"/>
          <p:cNvSpPr/>
          <p:nvPr/>
        </p:nvSpPr>
        <p:spPr>
          <a:xfrm>
            <a:off x="422275" y="321310"/>
            <a:ext cx="5537200" cy="37592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>
            <a:spAutoFit/>
          </a:bodyPr>
          <a:p>
            <a:pPr eaLnBrk="0" hangingPunct="0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三、升级步骤</a:t>
            </a:r>
            <a:endParaRPr lang="zh-CN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146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35013"/>
            <a:ext cx="8280400" cy="15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4" descr="C:\Users\yyyy\Desktop\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813" y="249238"/>
            <a:ext cx="811212" cy="34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28625" y="843915"/>
            <a:ext cx="8178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查看升级后的软件版本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，可以运行软件升级包中的“3、获取麦克风固件版本.bat”脚本调用如下工具进行查看，也可以通过整机工厂菜单进行查看。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9750" y="1512570"/>
            <a:ext cx="5551170" cy="140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9750" y="2933700"/>
            <a:ext cx="4930140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箭头连接符 2"/>
          <p:cNvCxnSpPr/>
          <p:nvPr/>
        </p:nvCxnSpPr>
        <p:spPr>
          <a:xfrm>
            <a:off x="1978660" y="2614295"/>
            <a:ext cx="937260" cy="110934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D0CECE"/>
              </a:gs>
              <a:gs pos="100000">
                <a:srgbClr val="E8E8E8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"/>
          <p:cNvSpPr/>
          <p:nvPr/>
        </p:nvSpPr>
        <p:spPr>
          <a:xfrm>
            <a:off x="422275" y="321310"/>
            <a:ext cx="5537200" cy="37592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 anchorCtr="0">
            <a:spAutoFit/>
          </a:bodyPr>
          <a:p>
            <a:pPr eaLnBrk="0" hangingPunct="0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三、升级步骤</a:t>
            </a:r>
            <a:endParaRPr lang="zh-CN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146" name="Picture 3" descr="C:\Users\yyyy\Desktop\辅助1.jpg"/>
          <p:cNvPicPr/>
          <p:nvPr/>
        </p:nvPicPr>
        <p:blipFill>
          <a:blip r:embed="rId1"/>
          <a:srcRect t="67499"/>
          <a:stretch>
            <a:fillRect/>
          </a:stretch>
        </p:blipFill>
        <p:spPr>
          <a:xfrm>
            <a:off x="428625" y="735013"/>
            <a:ext cx="8280400" cy="15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4" descr="C:\Users\yyyy\Desktop\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813" y="249238"/>
            <a:ext cx="811212" cy="34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92100" y="744220"/>
            <a:ext cx="892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）对整机麦克风进行测试，运行软件升级包中的“4、运行麦克风工厂测试工具.bat”脚本调用如下工具即可。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6240" y="1203960"/>
            <a:ext cx="5260340" cy="1557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2275" y="2761615"/>
            <a:ext cx="3375025" cy="1907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箭头连接符 2"/>
          <p:cNvCxnSpPr/>
          <p:nvPr/>
        </p:nvCxnSpPr>
        <p:spPr>
          <a:xfrm>
            <a:off x="1859280" y="2571750"/>
            <a:ext cx="182245" cy="44577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D0CECE"/>
              </a:gs>
              <a:gs pos="100000">
                <a:srgbClr val="E8E8E8"/>
              </a:gs>
            </a:gsLst>
            <a:lin ang="5400000" scaled="1"/>
          </a:gra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COMMONDATA" val="eyJoZGlkIjoiZmY0NGZlZjMxNmViMmI3Mjg5YmRkOTM5NWJkYTA2MDYifQ=="/>
  <p:tag name="KSO_WPP_MARK_KEY" val="fdcd0943-7e56-4b2d-9d32-06ed1e13ac40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PT模板 -16：9">
  <a:themeElements>
    <a:clrScheme name="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727171"/>
      </a:accent1>
      <a:accent2>
        <a:srgbClr val="DE071B"/>
      </a:accent2>
      <a:accent3>
        <a:srgbClr val="FFFFFF"/>
      </a:accent3>
      <a:accent4>
        <a:srgbClr val="1F1F1F"/>
      </a:accent4>
      <a:accent5>
        <a:srgbClr val="BCBBBB"/>
      </a:accent5>
      <a:accent6>
        <a:srgbClr val="C90617"/>
      </a:accent6>
      <a:hlink>
        <a:srgbClr val="00B0F0"/>
      </a:hlink>
      <a:folHlink>
        <a:srgbClr val="B0000E"/>
      </a:folHlink>
    </a:clrScheme>
    <a:fontScheme name="PPT模板 -16：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D0CECE"/>
            </a:gs>
            <a:gs pos="100000">
              <a:srgbClr val="E8E8E8"/>
            </a:gs>
          </a:gsLst>
          <a:lin ang="5400000" scaled="1"/>
        </a:gradFill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1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D0CECE"/>
            </a:gs>
            <a:gs pos="100000">
              <a:srgbClr val="E8E8E8"/>
            </a:gs>
          </a:gsLst>
          <a:lin ang="5400000" scaled="1"/>
        </a:gradFill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1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威创PPT模版VI-B-ppt01-B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威创PPT模版VI-B-ppt01-B">
      <a:majorFont>
        <a:latin typeface="宋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D0CECE"/>
            </a:gs>
            <a:gs pos="100000">
              <a:srgbClr val="E8E8E8"/>
            </a:gs>
          </a:gsLst>
          <a:lin ang="5400000" scaled="1"/>
        </a:gradFill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1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D0CECE"/>
            </a:gs>
            <a:gs pos="100000">
              <a:srgbClr val="E8E8E8"/>
            </a:gs>
          </a:gsLst>
          <a:lin ang="5400000" scaled="1"/>
        </a:gradFill>
        <a:ln w="381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1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727171"/>
      </a:accent1>
      <a:accent2>
        <a:srgbClr val="DE071B"/>
      </a:accent2>
      <a:accent3>
        <a:srgbClr val="FFFFFF"/>
      </a:accent3>
      <a:accent4>
        <a:srgbClr val="1F1F1F"/>
      </a:accent4>
      <a:accent5>
        <a:srgbClr val="BCBBBB"/>
      </a:accent5>
      <a:accent6>
        <a:srgbClr val="C90617"/>
      </a:accent6>
      <a:hlink>
        <a:srgbClr val="00B0F0"/>
      </a:hlink>
      <a:folHlink>
        <a:srgbClr val="B0000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WPS 演示</Application>
  <PresentationFormat>全屏显示(16:9)</PresentationFormat>
  <Paragraphs>42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PPT模板 -16：9</vt:lpstr>
      <vt:lpstr>威创PPT模版VI-B-ppt01-B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Cara</dc:creator>
  <cp:lastModifiedBy>安丽</cp:lastModifiedBy>
  <cp:revision>1722</cp:revision>
  <dcterms:created xsi:type="dcterms:W3CDTF">2013-10-10T00:43:00Z</dcterms:created>
  <dcterms:modified xsi:type="dcterms:W3CDTF">2023-07-20T03:06:42Z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34D91BD25D954682A01F5D77BEF9E83B</vt:lpwstr>
  </property>
</Properties>
</file>