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4b8dec9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4b8dec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4b8dec9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4b8dec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4b8dec92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4b8dec9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44b8dec92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44b8dec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4b8dec9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4b8dec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4b8dec92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4b8dec9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CSX 433.3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Zhitao Qu &amp; Kevin Etter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67825" y="205625"/>
            <a:ext cx="43620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Goals</a:t>
            </a:r>
            <a:endParaRPr u="sng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941800" y="906700"/>
            <a:ext cx="40452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Big picture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rate increases ~ Profit margin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Calculate average rate increases to inform sales goal for upcoming year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467825" y="1401899"/>
            <a:ext cx="40452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Differentially apply service rate increases based on purchase volume and client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rate increases across calendar year based on customer anniversary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Simulate plan conversion of random sampling of “standard” plan customers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228150"/>
            <a:ext cx="4045200" cy="7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1807863"/>
            <a:ext cx="40452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customer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describes plan, volume, and rate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2740"/>
            <a:ext cx="4572000" cy="181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0"/>
            <a:ext cx="4045200" cy="14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3090050"/>
            <a:ext cx="4045200" cy="18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Excel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with Rows and Columns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Excel, SPSS, and R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0" y="3355775"/>
            <a:ext cx="2841575" cy="1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0" l="0" r="12533" t="0"/>
          <a:stretch/>
        </p:blipFill>
        <p:spPr>
          <a:xfrm>
            <a:off x="4811613" y="1503413"/>
            <a:ext cx="4289545" cy="17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25" y="1503422"/>
            <a:ext cx="3789275" cy="15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738" y="275300"/>
            <a:ext cx="33432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0"/>
            <a:ext cx="4045200" cy="14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231974"/>
            <a:ext cx="40452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...d</a:t>
            </a:r>
            <a:r>
              <a:rPr lang="en"/>
              <a:t>ifferentially apply service rate increases based on purchase volume and client plan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875" y="1244125"/>
            <a:ext cx="5300400" cy="9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96949"/>
            <a:ext cx="8839200" cy="132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77550"/>
            <a:ext cx="40452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65500" y="1177899"/>
            <a:ext cx="40452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r>
              <a:rPr lang="en" sz="1800"/>
              <a:t>projecting rate increases across calendar year based on customer anniversary and plotting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1" y="2301700"/>
            <a:ext cx="8495649" cy="25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817100"/>
            <a:ext cx="27639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887" y="0"/>
            <a:ext cx="4209138" cy="25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22" y="2517450"/>
            <a:ext cx="7005353" cy="2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854350" y="424350"/>
            <a:ext cx="40452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231825" y="177525"/>
            <a:ext cx="40452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...</a:t>
            </a:r>
            <a:r>
              <a:rPr lang="en" sz="1800">
                <a:solidFill>
                  <a:srgbClr val="000000"/>
                </a:solidFill>
              </a:rPr>
              <a:t>randomly sampled subsets of “standard” customers and converted them to “premium” and recorded the mean rate increase...1000 times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8400" y="1632155"/>
            <a:ext cx="9752399" cy="357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58625" y="3295750"/>
            <a:ext cx="25218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6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625" y="2665375"/>
            <a:ext cx="4090719" cy="24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4180" y="0"/>
            <a:ext cx="4649820" cy="2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