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613" r:id="rId34"/>
    <p:sldId id="608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Class Attributes and Instance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280" autoAdjust="0"/>
    <p:restoredTop sz="95214" autoAdjust="0"/>
  </p:normalViewPr>
  <p:slideViewPr>
    <p:cSldViewPr showGuides="1">
      <p:cViewPr varScale="1">
        <p:scale>
          <a:sx n="34" d="100"/>
          <a:sy n="34" d="100"/>
        </p:scale>
        <p:origin x="77" y="108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65289" y="6195839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3266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2" y="2401095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45263" y="2345838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750263" y="2089071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1234" y="2368678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200" dirty="0"/>
              <a:t>It defines the needed information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215257" y="5005929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39400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</a:t>
            </a:r>
            <a:br>
              <a:rPr lang="bg-BG" dirty="0"/>
            </a:br>
            <a:r>
              <a:rPr lang="en-US" dirty="0"/>
              <a:t>after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Going: </a:t>
            </a:r>
            <a:r>
              <a:rPr lang="en-US" dirty="0"/>
              <a:t>" + all the people separated by comma and space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Total: {</a:t>
            </a:r>
            <a:r>
              <a:rPr lang="en-US" b="1" dirty="0" err="1">
                <a:latin typeface="Consolas" panose="020B0609020204030204" pitchFamily="49" charset="0"/>
              </a:rPr>
              <a:t>total_people_going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6234" y="1362350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(OOP)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71750" y="2484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sz="3200" dirty="0"/>
          </a:p>
          <a:p>
            <a:pPr marL="456565" indent="-456565"/>
            <a:r>
              <a:rPr lang="en-US" sz="3200" dirty="0"/>
              <a:t>You will receive some emails 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{sender} says to {receiver}: {content}. Sent: </a:t>
            </a:r>
            <a:br>
              <a:rPr lang="en-US" sz="3200" b="1" dirty="0">
                <a:latin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b="1" dirty="0" err="1">
                <a:latin typeface="Consolas" panose="020B0609020204030204" pitchFamily="49" charset="0"/>
              </a:rPr>
              <a:t>is_sent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en-US" sz="32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449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674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{species} {name}</a:t>
            </a:r>
            <a:r>
              <a:rPr lang="en-US" dirty="0"/>
              <a:t>".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21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6000" y="180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does </a:t>
            </a: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>
                <a:solidFill>
                  <a:schemeClr val="bg2"/>
                </a:solidFill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instances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instance methods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</a:t>
            </a:r>
            <a:br>
              <a:rPr lang="bg-BG" dirty="0"/>
            </a:br>
            <a:r>
              <a:rPr lang="en-US" dirty="0"/>
              <a:t>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4026000" y="2664000"/>
            <a:ext cx="5400000" cy="304487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</a:t>
            </a:r>
            <a:br>
              <a:rPr lang="bg-BG" dirty="0"/>
            </a:br>
            <a:r>
              <a:rPr lang="en-US" dirty="0"/>
              <a:t>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1755</Words>
  <Application>Microsoft Office PowerPoint</Application>
  <PresentationFormat>Widescreen</PresentationFormat>
  <Paragraphs>249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25</cp:revision>
  <dcterms:created xsi:type="dcterms:W3CDTF">2018-05-23T13:08:44Z</dcterms:created>
  <dcterms:modified xsi:type="dcterms:W3CDTF">2022-12-21T10:03:02Z</dcterms:modified>
  <cp:category>Python Fundamentals Course @ SoftUni: https://softuni.bg/trainings/2442/python-fundamentals-september-2019</cp:category>
</cp:coreProperties>
</file>