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4489-96FF-4A83-9BC4-580E7168E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344C8-D72B-4AD4-AEE6-59288869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D1F0-27CE-4BF7-BCDD-6EC7AAA9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2711-90E9-47A7-AFB8-76F6871A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0FA3F-B1A5-4861-B8EC-755D7D83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8945-3F9F-4E1A-90E5-90144A35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C1B7E-2211-4A60-BE3C-3B0A3FEBE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AD11-50F0-4F62-916E-0718BA82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679A-6CDA-4214-8E97-D9AE6CCF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D29B-935D-4559-9035-86895C6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89169-9A1F-449B-84AF-B59ED8672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0A721-84B3-440C-86A2-03D4489B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7CE6-726F-4703-89E6-4FE93E7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FA88-3A19-4A4D-AD80-F3A2D49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D22C5-00CC-438A-88AE-010E5431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CCDE-D6C5-41F8-B3A5-DF8A3BD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4684-899C-469F-BFAF-12B9FD15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8927-523F-45BA-A850-3277E4B9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DECA-EABA-4228-9B20-34A67D8F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A185-D81C-4996-8EE9-4A56B5FD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BC1F-D542-4DC3-9003-895BF7D9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D66F0-CEA0-417E-9E51-A4522974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087D-F0B6-491A-8749-26DFE6B0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628B-0FAC-4A4A-BF70-AA9BCAE3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45C1-9C33-458B-9642-B4F5F41D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E717-054D-476E-A4A3-6224336C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67CF-E6BE-4747-AA5B-2BFE3271F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E9D0-52F6-4389-B241-6A0A2E81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69E2-6899-4AF0-9DED-B9330EA1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2790A-160F-4A6C-8B50-25971310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2D626-0CC2-42AA-B81C-6F4D1272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6061-FCBD-4EFC-B14B-8CC8AA78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30C2D-E47F-49CF-83FE-0653E975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D0F6-89B6-462B-87F1-0461A806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6EE54-5643-4131-9FCE-4FE004BA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E6BAB-CBE1-47B2-B11E-CA1279F95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950F2-62AA-4E16-ADC2-091B2C8A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FDD65-EB25-435B-BA39-61B39698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96788-C880-4505-8A9F-B0C7854C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BBCC-F975-4DE8-8538-FE584362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7A133-9CF1-4497-BE4C-375E4989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A5C29-ACE4-45DF-BF8B-4E224D13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45DF9-470B-4F41-9208-D425417F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ACE9E-A39F-41CD-9A54-43E98774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1A822-EE80-4E9D-A81E-81E31E81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C5D3E-0B76-4054-98A3-4746417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D093-EC04-464B-92D4-4BB86EC7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6E0A-8D7B-4CEE-AB18-6C02B19C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511E1-AEAE-4F74-A95F-A34B9C3F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534F6-6CC4-4C50-B69A-5692B4A8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397C6-EA26-42ED-9A08-74E75494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95ED1-39E6-4862-A687-58F02C0B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2FD9-285E-4220-9BDC-D6F807CE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B6D5C-653B-46E9-B31F-1C7CC780D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D5325-E79C-42D4-85F7-B2DA03BC7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A91E0-CFDC-4F6C-A68E-14F8BBAA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A1245-E2DA-4BD0-B7C2-4936E89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C1A4-9292-48DB-89F5-9415A021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2672C-EE29-490F-996F-D6BE3ABF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EBE7-DB3E-40B5-89F4-022616C0D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C6D7C-6848-4D39-AE4C-5BCADA2C0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1178-DB21-435C-BBA8-46D3AE605F5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1990C-0726-4BB1-9166-1D3EDB517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5BA46-CC48-43AB-AA6F-EFC6FFCA3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0DAD-F3B9-4CA5-A4BE-AD6107C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AE02BABD-835B-4D9D-A3E3-C5BEB94B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614568"/>
            <a:ext cx="1123950" cy="8763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12418-DAE7-4A79-B631-80229BF7CED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09481" y="1052718"/>
            <a:ext cx="1777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880C45-FD02-4E73-9FF3-72F005A73613}"/>
              </a:ext>
            </a:extLst>
          </p:cNvPr>
          <p:cNvCxnSpPr>
            <a:cxnSpLocks/>
          </p:cNvCxnSpPr>
          <p:nvPr/>
        </p:nvCxnSpPr>
        <p:spPr>
          <a:xfrm flipV="1">
            <a:off x="2729949" y="933448"/>
            <a:ext cx="0" cy="23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426B28-1092-4C08-9600-918DB381E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14" y="604836"/>
            <a:ext cx="1343025" cy="2228850"/>
          </a:xfrm>
          <a:prstGeom prst="rect">
            <a:avLst/>
          </a:prstGeom>
        </p:spPr>
      </p:pic>
      <p:pic>
        <p:nvPicPr>
          <p:cNvPr id="21" name="Picture 20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8763C386-BD84-4209-AC58-8397D9C60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0" y="1724024"/>
            <a:ext cx="1466850" cy="113347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119139-65E4-46C6-A5B7-76BA716DB7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610140" y="2290762"/>
            <a:ext cx="1627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C80A1D-D726-4989-8960-2812E8718F63}"/>
              </a:ext>
            </a:extLst>
          </p:cNvPr>
          <p:cNvCxnSpPr/>
          <p:nvPr/>
        </p:nvCxnSpPr>
        <p:spPr>
          <a:xfrm flipV="1">
            <a:off x="2937013" y="2133600"/>
            <a:ext cx="300659" cy="157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EDCD2B-1B44-4145-BA1A-9A6A9ECD0F51}"/>
              </a:ext>
            </a:extLst>
          </p:cNvPr>
          <p:cNvCxnSpPr/>
          <p:nvPr/>
        </p:nvCxnSpPr>
        <p:spPr>
          <a:xfrm>
            <a:off x="2937013" y="2290762"/>
            <a:ext cx="300659" cy="147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81629B3-0548-4AE8-8C4A-466F25A5B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43" y="639207"/>
            <a:ext cx="1352550" cy="218122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B057E-7305-4C05-9FF5-0EBFBE97D302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4476439" y="1719261"/>
            <a:ext cx="1465504" cy="1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26F358-DA27-4926-A480-798EB6793302}"/>
              </a:ext>
            </a:extLst>
          </p:cNvPr>
          <p:cNvCxnSpPr/>
          <p:nvPr/>
        </p:nvCxnSpPr>
        <p:spPr>
          <a:xfrm flipV="1">
            <a:off x="5685183" y="1616765"/>
            <a:ext cx="222387" cy="126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64D2AA-B451-4B49-90F7-6F07551C056B}"/>
              </a:ext>
            </a:extLst>
          </p:cNvPr>
          <p:cNvCxnSpPr>
            <a:cxnSpLocks/>
          </p:cNvCxnSpPr>
          <p:nvPr/>
        </p:nvCxnSpPr>
        <p:spPr>
          <a:xfrm>
            <a:off x="5685183" y="1743073"/>
            <a:ext cx="222387" cy="17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Table&#10;&#10;Description automatically generated">
            <a:extLst>
              <a:ext uri="{FF2B5EF4-FFF2-40B4-BE49-F238E27FC236}">
                <a16:creationId xmlns:a16="http://schemas.microsoft.com/office/drawing/2014/main" id="{44C79543-1CC1-4F05-8A62-DD789856C5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72" y="4095542"/>
            <a:ext cx="1343025" cy="140017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0928AA-366E-4E45-8B38-5513E870862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909184" y="2762458"/>
            <a:ext cx="1" cy="1333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659E02-C9B2-4073-A8F7-0F812DE770E7}"/>
              </a:ext>
            </a:extLst>
          </p:cNvPr>
          <p:cNvCxnSpPr/>
          <p:nvPr/>
        </p:nvCxnSpPr>
        <p:spPr>
          <a:xfrm flipH="1">
            <a:off x="3723861" y="3882887"/>
            <a:ext cx="185323" cy="21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C0AED0-E860-465D-9F43-C872A7BC782F}"/>
              </a:ext>
            </a:extLst>
          </p:cNvPr>
          <p:cNvCxnSpPr>
            <a:cxnSpLocks/>
          </p:cNvCxnSpPr>
          <p:nvPr/>
        </p:nvCxnSpPr>
        <p:spPr>
          <a:xfrm>
            <a:off x="3909184" y="3882887"/>
            <a:ext cx="291547" cy="21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320B86-9597-4857-958E-9788E3093B50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618218" y="2820432"/>
            <a:ext cx="0" cy="1961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BADF81-6BBC-43D7-8D28-D836CC790AA4}"/>
              </a:ext>
            </a:extLst>
          </p:cNvPr>
          <p:cNvCxnSpPr>
            <a:stCxn id="44" idx="3"/>
          </p:cNvCxnSpPr>
          <p:nvPr/>
        </p:nvCxnSpPr>
        <p:spPr>
          <a:xfrm flipV="1">
            <a:off x="4580697" y="4795629"/>
            <a:ext cx="20031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45D475-A4BB-473B-9DA1-4C2C0AC24EF6}"/>
              </a:ext>
            </a:extLst>
          </p:cNvPr>
          <p:cNvCxnSpPr>
            <a:cxnSpLocks/>
          </p:cNvCxnSpPr>
          <p:nvPr/>
        </p:nvCxnSpPr>
        <p:spPr>
          <a:xfrm>
            <a:off x="1734376" y="2126042"/>
            <a:ext cx="0" cy="365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0D5E9A-195A-4AFD-A469-D222CD0D28C7}"/>
              </a:ext>
            </a:extLst>
          </p:cNvPr>
          <p:cNvCxnSpPr/>
          <p:nvPr/>
        </p:nvCxnSpPr>
        <p:spPr>
          <a:xfrm>
            <a:off x="1484243" y="933448"/>
            <a:ext cx="0" cy="23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B6BFEE4-AA24-474D-9C7C-E40C9EB701F9}"/>
              </a:ext>
            </a:extLst>
          </p:cNvPr>
          <p:cNvCxnSpPr>
            <a:cxnSpLocks/>
          </p:cNvCxnSpPr>
          <p:nvPr/>
        </p:nvCxnSpPr>
        <p:spPr>
          <a:xfrm>
            <a:off x="3723861" y="2833686"/>
            <a:ext cx="331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D3CE60D-E2A4-4179-9D7B-96487DC90369}"/>
              </a:ext>
            </a:extLst>
          </p:cNvPr>
          <p:cNvCxnSpPr/>
          <p:nvPr/>
        </p:nvCxnSpPr>
        <p:spPr>
          <a:xfrm>
            <a:off x="4580697" y="1616765"/>
            <a:ext cx="0" cy="215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2B2F265-F43C-4F13-884F-ECEC2E838A76}"/>
              </a:ext>
            </a:extLst>
          </p:cNvPr>
          <p:cNvCxnSpPr/>
          <p:nvPr/>
        </p:nvCxnSpPr>
        <p:spPr>
          <a:xfrm>
            <a:off x="6427304" y="2994991"/>
            <a:ext cx="357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C60E4AC-DBA3-400D-AD90-3681B6369009}"/>
              </a:ext>
            </a:extLst>
          </p:cNvPr>
          <p:cNvCxnSpPr/>
          <p:nvPr/>
        </p:nvCxnSpPr>
        <p:spPr>
          <a:xfrm>
            <a:off x="4580697" y="4585252"/>
            <a:ext cx="269599" cy="197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E30CCE5-30A6-4F3C-8A64-38D0C30CB76B}"/>
              </a:ext>
            </a:extLst>
          </p:cNvPr>
          <p:cNvCxnSpPr>
            <a:cxnSpLocks/>
          </p:cNvCxnSpPr>
          <p:nvPr/>
        </p:nvCxnSpPr>
        <p:spPr>
          <a:xfrm flipV="1">
            <a:off x="4580697" y="4782375"/>
            <a:ext cx="269599" cy="24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Picture 86" descr="Chart&#10;&#10;Description automatically generated">
            <a:extLst>
              <a:ext uri="{FF2B5EF4-FFF2-40B4-BE49-F238E27FC236}">
                <a16:creationId xmlns:a16="http://schemas.microsoft.com/office/drawing/2014/main" id="{6BFA2FF0-763C-4E8A-842E-137DA11A8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998" y="659809"/>
            <a:ext cx="1343025" cy="1343025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55AA15F-F8F4-445C-B443-3AA3DF8DF939}"/>
              </a:ext>
            </a:extLst>
          </p:cNvPr>
          <p:cNvCxnSpPr>
            <a:stCxn id="31" idx="3"/>
          </p:cNvCxnSpPr>
          <p:nvPr/>
        </p:nvCxnSpPr>
        <p:spPr>
          <a:xfrm flipV="1">
            <a:off x="7294493" y="1719261"/>
            <a:ext cx="1465505" cy="1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31F93C-4875-4504-B72B-46F13DD203AB}"/>
              </a:ext>
            </a:extLst>
          </p:cNvPr>
          <p:cNvCxnSpPr/>
          <p:nvPr/>
        </p:nvCxnSpPr>
        <p:spPr>
          <a:xfrm>
            <a:off x="8587409" y="1616765"/>
            <a:ext cx="0" cy="215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07CBEE-0EB5-4105-95BB-3B8F7B53C42F}"/>
              </a:ext>
            </a:extLst>
          </p:cNvPr>
          <p:cNvCxnSpPr/>
          <p:nvPr/>
        </p:nvCxnSpPr>
        <p:spPr>
          <a:xfrm flipH="1" flipV="1">
            <a:off x="7268815" y="1490868"/>
            <a:ext cx="231915" cy="252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8729DF9-447B-478D-9E5B-7709A48338A5}"/>
              </a:ext>
            </a:extLst>
          </p:cNvPr>
          <p:cNvCxnSpPr/>
          <p:nvPr/>
        </p:nvCxnSpPr>
        <p:spPr>
          <a:xfrm flipH="1">
            <a:off x="7294493" y="1719261"/>
            <a:ext cx="206237" cy="283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Picture 97" descr="A picture containing chart&#10;&#10;Description automatically generated">
            <a:extLst>
              <a:ext uri="{FF2B5EF4-FFF2-40B4-BE49-F238E27FC236}">
                <a16:creationId xmlns:a16="http://schemas.microsoft.com/office/drawing/2014/main" id="{02EA8755-8BB2-4C34-BE4A-5B733904BB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92" y="3197087"/>
            <a:ext cx="1371600" cy="137160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DBC8BE-5EDD-4C71-8B72-DE6B4FD16A7A}"/>
              </a:ext>
            </a:extLst>
          </p:cNvPr>
          <p:cNvCxnSpPr>
            <a:cxnSpLocks/>
            <a:stCxn id="87" idx="2"/>
            <a:endCxn id="98" idx="0"/>
          </p:cNvCxnSpPr>
          <p:nvPr/>
        </p:nvCxnSpPr>
        <p:spPr>
          <a:xfrm>
            <a:off x="9431511" y="2002834"/>
            <a:ext cx="46381" cy="119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DE3010-272F-4470-87AF-BCB30D80A202}"/>
              </a:ext>
            </a:extLst>
          </p:cNvPr>
          <p:cNvCxnSpPr>
            <a:cxnSpLocks/>
          </p:cNvCxnSpPr>
          <p:nvPr/>
        </p:nvCxnSpPr>
        <p:spPr>
          <a:xfrm>
            <a:off x="9316278" y="2126042"/>
            <a:ext cx="2650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376A0C4-C4FF-4CFB-B70D-7730AA306D80}"/>
              </a:ext>
            </a:extLst>
          </p:cNvPr>
          <p:cNvCxnSpPr/>
          <p:nvPr/>
        </p:nvCxnSpPr>
        <p:spPr>
          <a:xfrm flipH="1">
            <a:off x="9329530" y="2994991"/>
            <a:ext cx="148362" cy="20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F43959E-2A57-4328-B6FE-80F7A3790CEB}"/>
              </a:ext>
            </a:extLst>
          </p:cNvPr>
          <p:cNvCxnSpPr/>
          <p:nvPr/>
        </p:nvCxnSpPr>
        <p:spPr>
          <a:xfrm>
            <a:off x="9494146" y="2994991"/>
            <a:ext cx="232950" cy="20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Picture 1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5DD31F7-B8CD-4A36-BC74-FB2E6210D0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315" y="539198"/>
            <a:ext cx="1323975" cy="1885950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8C66ED-E932-46F8-A92A-9D5FE0C06925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10103023" y="1324178"/>
            <a:ext cx="757961" cy="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8B37FE-A930-43F3-AB69-445B854ED2A6}"/>
              </a:ext>
            </a:extLst>
          </p:cNvPr>
          <p:cNvCxnSpPr/>
          <p:nvPr/>
        </p:nvCxnSpPr>
        <p:spPr>
          <a:xfrm flipV="1">
            <a:off x="10628243" y="1171988"/>
            <a:ext cx="172072" cy="15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67BF6C0-57A6-4F65-B521-E7A70526C368}"/>
              </a:ext>
            </a:extLst>
          </p:cNvPr>
          <p:cNvCxnSpPr>
            <a:endCxn id="111" idx="1"/>
          </p:cNvCxnSpPr>
          <p:nvPr/>
        </p:nvCxnSpPr>
        <p:spPr>
          <a:xfrm>
            <a:off x="10648640" y="1324178"/>
            <a:ext cx="151675" cy="157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27268CF-D83C-4FAF-8568-7210A5B90615}"/>
              </a:ext>
            </a:extLst>
          </p:cNvPr>
          <p:cNvCxnSpPr/>
          <p:nvPr/>
        </p:nvCxnSpPr>
        <p:spPr>
          <a:xfrm>
            <a:off x="10256457" y="1171987"/>
            <a:ext cx="0" cy="44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2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HAONAN.OU@baruchmail.cuny.edu</dc:creator>
  <cp:lastModifiedBy>HAONAN.OU@baruchmail.cuny.edu</cp:lastModifiedBy>
  <cp:revision>3</cp:revision>
  <dcterms:created xsi:type="dcterms:W3CDTF">2020-10-10T18:45:32Z</dcterms:created>
  <dcterms:modified xsi:type="dcterms:W3CDTF">2020-10-10T19:42:32Z</dcterms:modified>
</cp:coreProperties>
</file>