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15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079E9-2FFA-42C1-26E8-34CC60C99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58FBB3-84C5-183B-C28E-535A9FF4F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8E8C96-EA62-12CF-1AF1-726F68F8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D615-569B-4AD7-B87B-2C7EF07C30CD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20D38E-9A58-0305-E75C-CB8C29D4C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5C3FC4-4856-324E-5F05-6BFD8FD6D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4CAB-4261-40F3-AA85-B4800930D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442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E51A5-AE2A-6C06-4EEE-C3F193C83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643495-3ACC-6102-4354-C9D6979DF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A60CF1-17F0-5C90-6648-850AF5B32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D615-569B-4AD7-B87B-2C7EF07C30CD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937C87-90BC-AFA4-F1CE-CB36ACBC9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A1D184-B8A8-A680-571C-A79D2C30F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4CAB-4261-40F3-AA85-B4800930D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070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F31326-E03E-2D8A-3305-DFA07F67DE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5F5631-29D5-1262-1B8A-A88391860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B57383-7C91-6B69-D7DD-ACD7147AB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D615-569B-4AD7-B87B-2C7EF07C30CD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D2F0FE-08FB-B8E4-2A8C-D5ABF4911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34A070-4E89-686B-B581-96DBE2065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4CAB-4261-40F3-AA85-B4800930D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123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89F25-16C5-937E-7ADD-9A3424A91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94B7F4-E261-7D18-2807-AB6360B63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D8BDCE-0CE7-B120-3B2E-05586A697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D615-569B-4AD7-B87B-2C7EF07C30CD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6C403D-1886-4E9A-C1A7-F6F2B36F0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1A188A-3F91-DB57-15F8-8B01B2C40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4CAB-4261-40F3-AA85-B4800930D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287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E67EB6-BA05-6993-37C2-472938C7E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591178-2BBC-9529-1C19-EE80D3019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17F2FC-35ED-4421-301B-F7B2DFF85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D615-569B-4AD7-B87B-2C7EF07C30CD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3CE218-A5BB-1B1C-832E-920506E7F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BFEB7C-1C51-69F2-F2BE-567CED186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4CAB-4261-40F3-AA85-B4800930D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85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74477-7B45-9F46-5456-FD1688D5D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93072C-332E-B0C4-5FF7-79873B75F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E62E0B-7CB2-3DDD-AD14-EA3ECE0F4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78EEF5-BF47-5340-1009-B067AACF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D615-569B-4AD7-B87B-2C7EF07C30CD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EF2FC0-4DD0-E286-B938-082654A3C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996BB3-EF26-B790-E2E5-09C84558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4CAB-4261-40F3-AA85-B4800930D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07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41FD3-C41A-3D46-2B4B-C2D100526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FE212-9B10-6E43-979D-F21956F72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4715D3-2CF9-0EC8-7C16-811E6DBBD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CD5E18-300D-1CE7-104C-29947F2F63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FC521C-C0F5-8D9D-E242-01979D3CE9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202D77-B618-C945-78FC-A779AC4B9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D615-569B-4AD7-B87B-2C7EF07C30CD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07EC0E-E2FC-0E7E-825D-37487C43E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8E36DC1-9FC2-37B8-551A-AB2EE4722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4CAB-4261-40F3-AA85-B4800930D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37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70E01-1C44-C440-3335-72FBFEE88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FD2A99-2996-DC2E-55CC-7FC1D76E5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D615-569B-4AD7-B87B-2C7EF07C30CD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81B7895-191B-3717-BF0B-227AA50EC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742B0C-CB9C-4DA0-AF26-107A2AF9C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4CAB-4261-40F3-AA85-B4800930D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73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7E8B84-F406-92FE-D469-B08AB35D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D615-569B-4AD7-B87B-2C7EF07C30CD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78EE64-EE66-E165-C2D5-57A2E0445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ED1F0F-4C06-E5CB-614E-15F1092A3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4CAB-4261-40F3-AA85-B4800930D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806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EBBD0C-FB59-96B2-BEEE-AA9EAA25E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54619C-10FB-9D57-ED72-5232E3CEC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5F71E7-0CDC-9EBD-D5E0-8D594C5A9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175E36-57BD-C312-C9FA-4D3CA8067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D615-569B-4AD7-B87B-2C7EF07C30CD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1175AE-D9A4-2301-FAEA-B4A75ED47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C105F0-E678-E7FC-ACCA-E89C8657D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4CAB-4261-40F3-AA85-B4800930D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947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FD9C87-373F-41B2-A8B8-7A94456A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7B0080B-BC3A-A29F-0326-D48230F25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C6F9DF-02BD-A711-4FC7-D7C15A49D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255458-CAE0-C4FB-129B-8BB05DB12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D615-569B-4AD7-B87B-2C7EF07C30CD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F89BA5-39CF-F33B-F401-6B06C57A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7C7E89-7705-27E4-F06B-FFC61D26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94CAB-4261-40F3-AA85-B4800930D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721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1B83EF-6B19-5526-4755-C3DF3E4D2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1A77E4-DC70-5F38-DA25-F2D0091A3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860F7B-7FFD-ACA0-1242-7DAA473546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BD615-569B-4AD7-B87B-2C7EF07C30CD}" type="datetimeFigureOut">
              <a:rPr lang="zh-CN" altLang="en-US" smtClean="0"/>
              <a:t>2023/9/10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6B808E-2E54-12C5-515F-1B7AA1C33D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3287B7-59B6-1E97-DE81-3C83591BDE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94CAB-4261-40F3-AA85-B4800930D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295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neuralift360">
            <a:hlinkClick r:id="" action="ppaction://media"/>
            <a:extLst>
              <a:ext uri="{FF2B5EF4-FFF2-40B4-BE49-F238E27FC236}">
                <a16:creationId xmlns:a16="http://schemas.microsoft.com/office/drawing/2014/main" id="{3BC82E91-6AF9-5AF6-BDC5-90D72D3438C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108803" y="317601"/>
            <a:ext cx="6083197" cy="608319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B6B09FD-A976-5282-C2EC-203DB60206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7602"/>
            <a:ext cx="6083198" cy="608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97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Zhiwen Fan</dc:creator>
  <cp:lastModifiedBy>Zhiwen Fan</cp:lastModifiedBy>
  <cp:revision>1</cp:revision>
  <dcterms:created xsi:type="dcterms:W3CDTF">2023-09-10T22:20:28Z</dcterms:created>
  <dcterms:modified xsi:type="dcterms:W3CDTF">2023-09-10T22:21:22Z</dcterms:modified>
</cp:coreProperties>
</file>