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8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5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10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045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87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240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49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222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207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37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497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9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31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231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53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79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79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D475B4-3707-49F1-B08E-AE80B9D0F4ED}" type="datetimeFigureOut">
              <a:rPr lang="fr-CA" smtClean="0"/>
              <a:t>2017-09-11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318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Go interview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7284131" cy="1947333"/>
          </a:xfrm>
        </p:spPr>
        <p:txBody>
          <a:bodyPr/>
          <a:lstStyle/>
          <a:p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An introduction to how to </a:t>
            </a:r>
            <a:r>
              <a:rPr lang="fr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 interview </a:t>
            </a:r>
            <a:r>
              <a:rPr lang="fr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successfully</a:t>
            </a:r>
            <a:r>
              <a:rPr lang="fr-CA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ETL jobs</a:t>
            </a:r>
            <a:br>
              <a:rPr lang="en-US" dirty="0" smtClean="0"/>
            </a:br>
            <a:r>
              <a:rPr lang="en-US" dirty="0" smtClean="0"/>
              <a:t>- Hadoop, Spark SQL, Hive, </a:t>
            </a:r>
            <a:r>
              <a:rPr lang="en-US" dirty="0" err="1" smtClean="0"/>
              <a:t>Sqoop</a:t>
            </a:r>
            <a:r>
              <a:rPr lang="en-US" dirty="0" smtClean="0"/>
              <a:t>, Java, Scala, </a:t>
            </a:r>
            <a:r>
              <a:rPr lang="en-US" dirty="0" err="1" smtClean="0"/>
              <a:t>NiFi</a:t>
            </a:r>
            <a:r>
              <a:rPr lang="en-US" dirty="0" smtClean="0"/>
              <a:t>, Elastic Search, </a:t>
            </a:r>
            <a:r>
              <a:rPr lang="en-US" dirty="0" err="1"/>
              <a:t>Informatica</a:t>
            </a:r>
            <a:endParaRPr lang="en-US" dirty="0"/>
          </a:p>
          <a:p>
            <a:r>
              <a:rPr lang="en-US" dirty="0" smtClean="0"/>
              <a:t>Real time Big data</a:t>
            </a:r>
            <a:br>
              <a:rPr lang="en-US" dirty="0" smtClean="0"/>
            </a:br>
            <a:r>
              <a:rPr lang="en-US" dirty="0" smtClean="0"/>
              <a:t>- Kafka, Storm/Spark streaming, Java, Scala, </a:t>
            </a:r>
            <a:r>
              <a:rPr lang="en-US" dirty="0" err="1" smtClean="0"/>
              <a:t>HBase</a:t>
            </a:r>
            <a:r>
              <a:rPr lang="en-US" dirty="0" smtClean="0"/>
              <a:t>/Cassandra, Spark ML, Hadoop</a:t>
            </a:r>
          </a:p>
          <a:p>
            <a:r>
              <a:rPr lang="en-US" dirty="0" smtClean="0"/>
              <a:t>Key questions:</a:t>
            </a:r>
            <a:br>
              <a:rPr lang="en-US" dirty="0" smtClean="0"/>
            </a:br>
            <a:r>
              <a:rPr lang="en-US" dirty="0" smtClean="0"/>
              <a:t>- Shuffling, Map side reduce/Broadcasting, Data Frame vs RDD vs Dataset, Spark memory management</a:t>
            </a:r>
            <a:r>
              <a:rPr lang="en-US" dirty="0"/>
              <a:t>, </a:t>
            </a:r>
            <a:r>
              <a:rPr lang="en-US" dirty="0" smtClean="0"/>
              <a:t>Lambda/Event </a:t>
            </a:r>
            <a:r>
              <a:rPr lang="en-US" dirty="0"/>
              <a:t>Sourcing /</a:t>
            </a:r>
            <a:r>
              <a:rPr lang="en-US" dirty="0" smtClean="0"/>
              <a:t>CQRS Architecture etc.</a:t>
            </a:r>
          </a:p>
        </p:txBody>
      </p:sp>
    </p:spTree>
    <p:extLst>
      <p:ext uri="{BB962C8B-B14F-4D97-AF65-F5344CB8AC3E}">
        <p14:creationId xmlns:p14="http://schemas.microsoft.com/office/powerpoint/2010/main" val="9708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weakness?</a:t>
            </a:r>
          </a:p>
          <a:p>
            <a:r>
              <a:rPr lang="en-US" dirty="0" smtClean="0"/>
              <a:t>What’s your target for 5 years?</a:t>
            </a:r>
          </a:p>
          <a:p>
            <a:r>
              <a:rPr lang="en-US" dirty="0" smtClean="0"/>
              <a:t>Do you have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you can get there 5 minutes before scheduled time</a:t>
            </a:r>
          </a:p>
          <a:p>
            <a:r>
              <a:rPr lang="en-US" dirty="0"/>
              <a:t>D</a:t>
            </a:r>
            <a:r>
              <a:rPr lang="en-US" dirty="0" smtClean="0"/>
              <a:t>ress code</a:t>
            </a:r>
          </a:p>
          <a:p>
            <a:r>
              <a:rPr lang="en-US" dirty="0" smtClean="0"/>
              <a:t>Mute phone after last time contact</a:t>
            </a:r>
          </a:p>
          <a:p>
            <a:r>
              <a:rPr lang="en-US" dirty="0" smtClean="0"/>
              <a:t>Know who you are going to meet</a:t>
            </a:r>
          </a:p>
          <a:p>
            <a:r>
              <a:rPr lang="en-US" dirty="0"/>
              <a:t>Attitude</a:t>
            </a:r>
            <a:br>
              <a:rPr lang="en-US" dirty="0"/>
            </a:br>
            <a:r>
              <a:rPr lang="en-US" dirty="0"/>
              <a:t>- Confidence, </a:t>
            </a:r>
            <a:r>
              <a:rPr lang="en-US" dirty="0" smtClean="0"/>
              <a:t>Humber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RBC 2017-Present</a:t>
            </a:r>
          </a:p>
          <a:p>
            <a:r>
              <a:rPr lang="en-US" dirty="0" smtClean="0"/>
              <a:t>TD 2016-2017</a:t>
            </a:r>
          </a:p>
          <a:p>
            <a:r>
              <a:rPr lang="en-US" dirty="0" smtClean="0"/>
              <a:t>CGI/CIBC 2013-2016</a:t>
            </a:r>
          </a:p>
          <a:p>
            <a:r>
              <a:rPr lang="en-US" dirty="0" smtClean="0"/>
              <a:t>Ganz 2010-2013</a:t>
            </a:r>
          </a:p>
          <a:p>
            <a:r>
              <a:rPr lang="en-US" dirty="0" err="1" smtClean="0"/>
              <a:t>Casero</a:t>
            </a:r>
            <a:r>
              <a:rPr lang="en-US" dirty="0" smtClean="0"/>
              <a:t> 2007-2010</a:t>
            </a:r>
          </a:p>
          <a:p>
            <a:r>
              <a:rPr lang="en-US" dirty="0" err="1" smtClean="0"/>
              <a:t>Cedara</a:t>
            </a:r>
            <a:r>
              <a:rPr lang="en-US" dirty="0" smtClean="0"/>
              <a:t>(Merge </a:t>
            </a:r>
            <a:r>
              <a:rPr lang="en-US" dirty="0" err="1"/>
              <a:t>efilm</a:t>
            </a:r>
            <a:r>
              <a:rPr lang="en-US" dirty="0"/>
              <a:t>) 2000-2006</a:t>
            </a:r>
          </a:p>
          <a:p>
            <a:r>
              <a:rPr lang="en-US" dirty="0"/>
              <a:t>China Shipping </a:t>
            </a:r>
            <a:r>
              <a:rPr lang="en-US" dirty="0" smtClean="0"/>
              <a:t>1997-2000</a:t>
            </a:r>
            <a:endParaRPr lang="en-US" dirty="0"/>
          </a:p>
          <a:p>
            <a:r>
              <a:rPr lang="en-US" dirty="0" smtClean="0"/>
              <a:t>Computer science BS 1993-1997</a:t>
            </a:r>
          </a:p>
        </p:txBody>
      </p:sp>
    </p:spTree>
    <p:extLst>
      <p:ext uri="{BB962C8B-B14F-4D97-AF65-F5344CB8AC3E}">
        <p14:creationId xmlns:p14="http://schemas.microsoft.com/office/powerpoint/2010/main" val="28697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resume based on hiring requirement</a:t>
            </a:r>
          </a:p>
          <a:p>
            <a:r>
              <a:rPr lang="en-US" dirty="0" smtClean="0"/>
              <a:t>Prepare your resume based on your knowledge</a:t>
            </a:r>
          </a:p>
          <a:p>
            <a:r>
              <a:rPr lang="en-US" dirty="0" smtClean="0"/>
              <a:t>Don’t just list keywords</a:t>
            </a:r>
          </a:p>
          <a:p>
            <a:r>
              <a:rPr lang="en-US" dirty="0" smtClean="0"/>
              <a:t>Be careful about copy &amp; paste</a:t>
            </a:r>
          </a:p>
          <a:p>
            <a:r>
              <a:rPr lang="en-US" dirty="0" smtClean="0"/>
              <a:t>Review your resume again and again</a:t>
            </a:r>
          </a:p>
          <a:p>
            <a:r>
              <a:rPr lang="en-US" dirty="0" smtClean="0"/>
              <a:t>Be aware of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about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very familiar with everything you listed in your resume.</a:t>
            </a:r>
          </a:p>
          <a:p>
            <a:r>
              <a:rPr lang="en-US" dirty="0" smtClean="0"/>
              <a:t>Must prepare the story well about your current job</a:t>
            </a:r>
          </a:p>
          <a:p>
            <a:r>
              <a:rPr lang="en-US" dirty="0" smtClean="0"/>
              <a:t>Can be tested on knowledge listed on your resume.</a:t>
            </a:r>
          </a:p>
          <a:p>
            <a:r>
              <a:rPr lang="en-US" dirty="0" smtClean="0"/>
              <a:t>Watch your interviewer to decide how long it should 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using it?</a:t>
            </a:r>
            <a:br>
              <a:rPr lang="en-US" dirty="0" smtClean="0"/>
            </a:br>
            <a:r>
              <a:rPr lang="en-US" dirty="0" smtClean="0"/>
              <a:t>- Graphic engine, Security, CPU/GPU, Embedded system, Trading(HF)</a:t>
            </a:r>
          </a:p>
          <a:p>
            <a:r>
              <a:rPr lang="en-US" dirty="0" smtClean="0"/>
              <a:t>Knowledge</a:t>
            </a:r>
            <a:br>
              <a:rPr lang="en-US" dirty="0" smtClean="0"/>
            </a:br>
            <a:r>
              <a:rPr lang="en-US" dirty="0" smtClean="0"/>
              <a:t>- Lite C++ FAQ, Modern C++ Design, Windows/Linux, Multithreading, Industrial knowledge</a:t>
            </a:r>
          </a:p>
        </p:txBody>
      </p:sp>
    </p:spTree>
    <p:extLst>
      <p:ext uri="{BB962C8B-B14F-4D97-AF65-F5344CB8AC3E}">
        <p14:creationId xmlns:p14="http://schemas.microsoft.com/office/powerpoint/2010/main" val="42268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Who’s using it?</a:t>
            </a:r>
            <a:br>
              <a:rPr lang="en-US" dirty="0" smtClean="0"/>
            </a:br>
            <a:r>
              <a:rPr lang="en-US" dirty="0" smtClean="0"/>
              <a:t>- High performance server. Big data.</a:t>
            </a:r>
          </a:p>
          <a:p>
            <a:r>
              <a:rPr lang="en-US" dirty="0" smtClean="0"/>
              <a:t>JDK</a:t>
            </a:r>
            <a:br>
              <a:rPr lang="en-US" dirty="0" smtClean="0"/>
            </a:br>
            <a:r>
              <a:rPr lang="en-US" dirty="0" smtClean="0"/>
              <a:t>- Release notes between JDKs</a:t>
            </a:r>
          </a:p>
          <a:p>
            <a:r>
              <a:rPr lang="en-US" dirty="0" smtClean="0"/>
              <a:t>Socket</a:t>
            </a:r>
            <a:br>
              <a:rPr lang="en-US" dirty="0" smtClean="0"/>
            </a:br>
            <a:r>
              <a:rPr lang="en-US" dirty="0" smtClean="0"/>
              <a:t>- Select/poll/</a:t>
            </a:r>
            <a:r>
              <a:rPr lang="en-US" dirty="0" err="1" smtClean="0"/>
              <a:t>epoll</a:t>
            </a:r>
            <a:endParaRPr lang="en-US" dirty="0" smtClean="0"/>
          </a:p>
          <a:p>
            <a:r>
              <a:rPr lang="en-US" dirty="0" smtClean="0"/>
              <a:t>Multithreading</a:t>
            </a:r>
            <a:br>
              <a:rPr lang="en-US" dirty="0" smtClean="0"/>
            </a:br>
            <a:r>
              <a:rPr lang="en-US" dirty="0" smtClean="0"/>
              <a:t>- Synchronization(lock, reentrant lock, semaphore, barrier vs countdown latch), Threading, thread pool, blocked queue </a:t>
            </a:r>
            <a:r>
              <a:rPr lang="en-US" dirty="0" err="1" smtClean="0"/>
              <a:t>etc</a:t>
            </a:r>
            <a:r>
              <a:rPr lang="en-US" dirty="0" smtClean="0"/>
              <a:t>, event driven, multi-threading patterns, cache friendly, </a:t>
            </a:r>
            <a:r>
              <a:rPr lang="en-US" dirty="0" err="1" smtClean="0"/>
              <a:t>FileChannel</a:t>
            </a:r>
            <a:r>
              <a:rPr lang="en-US" dirty="0" err="1"/>
              <a:t>.</a:t>
            </a:r>
            <a:r>
              <a:rPr lang="en-US" dirty="0" err="1" smtClean="0"/>
              <a:t>transferTo</a:t>
            </a:r>
            <a:endParaRPr lang="en-US" dirty="0" smtClean="0"/>
          </a:p>
          <a:p>
            <a:r>
              <a:rPr lang="en-US" dirty="0" smtClean="0"/>
              <a:t>GC</a:t>
            </a:r>
            <a:br>
              <a:rPr lang="en-US" dirty="0" smtClean="0"/>
            </a:br>
            <a:r>
              <a:rPr lang="en-US" dirty="0" smtClean="0"/>
              <a:t>- Collector pairs, New/Old generations, GC log analysis, GC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&amp;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Leetcode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Classify problems</a:t>
            </a:r>
            <a:br>
              <a:rPr lang="en-US" dirty="0" smtClean="0"/>
            </a:br>
            <a:r>
              <a:rPr lang="en-US" dirty="0" smtClean="0"/>
              <a:t>- Be able to list all resolutions for each class of questions</a:t>
            </a:r>
          </a:p>
          <a:p>
            <a:r>
              <a:rPr lang="en-US" dirty="0" smtClean="0"/>
              <a:t>Group of four, JEE Pattern</a:t>
            </a:r>
            <a:br>
              <a:rPr lang="en-US" dirty="0" smtClean="0"/>
            </a:br>
            <a:r>
              <a:rPr lang="en-US" dirty="0" smtClean="0"/>
              <a:t>- Compare between different patterns</a:t>
            </a:r>
          </a:p>
          <a:p>
            <a:r>
              <a:rPr lang="en-US" dirty="0" smtClean="0"/>
              <a:t>White board coding</a:t>
            </a:r>
          </a:p>
        </p:txBody>
      </p:sp>
    </p:spTree>
    <p:extLst>
      <p:ext uri="{BB962C8B-B14F-4D97-AF65-F5344CB8AC3E}">
        <p14:creationId xmlns:p14="http://schemas.microsoft.com/office/powerpoint/2010/main" val="56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J2EE/Full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551" y="685800"/>
            <a:ext cx="8534400" cy="4278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Spring</a:t>
            </a:r>
            <a:br>
              <a:rPr lang="en-US" dirty="0" smtClean="0"/>
            </a:br>
            <a:r>
              <a:rPr lang="en-US" dirty="0" smtClean="0"/>
              <a:t>- bean factory types, </a:t>
            </a:r>
            <a:r>
              <a:rPr lang="en-US" dirty="0"/>
              <a:t>Inject/Aspect Oriented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Hibernate</a:t>
            </a:r>
            <a:br>
              <a:rPr lang="en-US" dirty="0" smtClean="0"/>
            </a:br>
            <a:r>
              <a:rPr lang="en-US" dirty="0" smtClean="0"/>
              <a:t>- 1 to n problem, HQL, association mapping(one to many </a:t>
            </a:r>
            <a:r>
              <a:rPr lang="en-US" dirty="0" err="1" smtClean="0"/>
              <a:t>etc</a:t>
            </a:r>
            <a:r>
              <a:rPr lang="en-US" dirty="0" smtClean="0"/>
              <a:t>) states of object (Transient, Persistent, Detached), transaction(programmatic/declarative), </a:t>
            </a:r>
            <a:r>
              <a:rPr lang="en-US" dirty="0"/>
              <a:t>propagation </a:t>
            </a:r>
            <a:r>
              <a:rPr lang="en-US" dirty="0" smtClean="0"/>
              <a:t>level, isolation level</a:t>
            </a:r>
          </a:p>
          <a:p>
            <a:r>
              <a:rPr lang="en-US" dirty="0" smtClean="0"/>
              <a:t>RESTful</a:t>
            </a:r>
            <a:br>
              <a:rPr lang="en-US" dirty="0" smtClean="0"/>
            </a:br>
            <a:r>
              <a:rPr lang="en-US" dirty="0" smtClean="0"/>
              <a:t>- Design restful URLs, Authentication</a:t>
            </a:r>
          </a:p>
          <a:p>
            <a:r>
              <a:rPr lang="en-US" dirty="0" smtClean="0"/>
              <a:t>Front-End(API)</a:t>
            </a:r>
            <a:br>
              <a:rPr lang="en-US" dirty="0" smtClean="0"/>
            </a:br>
            <a:r>
              <a:rPr lang="en-US" dirty="0" smtClean="0"/>
              <a:t>- JavaScript </a:t>
            </a:r>
            <a:r>
              <a:rPr lang="en-US" dirty="0"/>
              <a:t>(Typescript? ES6? </a:t>
            </a:r>
            <a:r>
              <a:rPr lang="en-US" dirty="0" smtClean="0"/>
              <a:t>Babel)</a:t>
            </a:r>
            <a:br>
              <a:rPr lang="en-US" dirty="0" smtClean="0"/>
            </a:br>
            <a:r>
              <a:rPr lang="en-US" dirty="0" smtClean="0"/>
              <a:t>- Angular </a:t>
            </a:r>
            <a:r>
              <a:rPr lang="en-US" dirty="0"/>
              <a:t>(Component, Routing, i18n….)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AngularJS </a:t>
            </a:r>
            <a:r>
              <a:rPr lang="en-US" dirty="0"/>
              <a:t>(1.x) &lt;-&gt; Angular IO (&gt;2, </a:t>
            </a:r>
            <a:r>
              <a:rPr lang="en-US" dirty="0" smtClean="0"/>
              <a:t>4)</a:t>
            </a:r>
            <a:br>
              <a:rPr lang="en-US" dirty="0" smtClean="0"/>
            </a:br>
            <a:r>
              <a:rPr lang="en-US" dirty="0" smtClean="0"/>
              <a:t>- NPM</a:t>
            </a:r>
            <a:r>
              <a:rPr lang="en-US" dirty="0"/>
              <a:t>, Gulp/AngularJS, </a:t>
            </a:r>
            <a:r>
              <a:rPr lang="en-US" dirty="0" err="1" smtClean="0"/>
              <a:t>Webpack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Karma</a:t>
            </a:r>
            <a:r>
              <a:rPr lang="en-US" dirty="0"/>
              <a:t>, </a:t>
            </a:r>
            <a:r>
              <a:rPr lang="en-US" dirty="0" smtClean="0"/>
              <a:t>Jasmine</a:t>
            </a:r>
            <a:br>
              <a:rPr lang="en-US" dirty="0" smtClean="0"/>
            </a:br>
            <a:r>
              <a:rPr lang="en-US" dirty="0" smtClean="0"/>
              <a:t>- E2e</a:t>
            </a:r>
            <a:r>
              <a:rPr lang="en-US" dirty="0"/>
              <a:t>: Protractor, </a:t>
            </a:r>
            <a:r>
              <a:rPr lang="en-US" dirty="0" smtClean="0"/>
              <a:t>Selenium</a:t>
            </a:r>
            <a:br>
              <a:rPr lang="en-US" dirty="0" smtClean="0"/>
            </a:br>
            <a:r>
              <a:rPr lang="en-US" dirty="0" smtClean="0"/>
              <a:t>- CSS</a:t>
            </a:r>
            <a:r>
              <a:rPr lang="en-US" dirty="0"/>
              <a:t>, </a:t>
            </a:r>
            <a:r>
              <a:rPr lang="en-US" dirty="0" smtClean="0"/>
              <a:t>SCSS/LESS/SASS</a:t>
            </a:r>
          </a:p>
          <a:p>
            <a:r>
              <a:rPr lang="en-US" dirty="0" smtClean="0"/>
              <a:t>Tools – Eclipse, MVM, Jenkins, Junit, </a:t>
            </a:r>
            <a:r>
              <a:rPr lang="en-US" dirty="0" err="1" smtClean="0"/>
              <a:t>Mockito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3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Oracle, MySQL, </a:t>
            </a:r>
            <a:r>
              <a:rPr lang="en-US" dirty="0" err="1" smtClean="0"/>
              <a:t>PostPreSQL</a:t>
            </a:r>
            <a:r>
              <a:rPr lang="en-US" dirty="0" smtClean="0"/>
              <a:t>, DB2, MongoDB, HIVE, </a:t>
            </a:r>
            <a:r>
              <a:rPr lang="en-US" dirty="0" err="1" smtClean="0"/>
              <a:t>HBase</a:t>
            </a:r>
            <a:r>
              <a:rPr lang="en-US" dirty="0" smtClean="0"/>
              <a:t>, Ca</a:t>
            </a:r>
            <a:r>
              <a:rPr lang="en-US" altLang="zh-CN" dirty="0" smtClean="0"/>
              <a:t>s</a:t>
            </a:r>
            <a:r>
              <a:rPr lang="en-US" dirty="0" smtClean="0"/>
              <a:t>sandra</a:t>
            </a:r>
          </a:p>
          <a:p>
            <a:r>
              <a:rPr lang="en-US" dirty="0" smtClean="0"/>
              <a:t>SQL, NoSQL</a:t>
            </a:r>
          </a:p>
          <a:p>
            <a:r>
              <a:rPr lang="en-US" dirty="0" smtClean="0"/>
              <a:t>DB query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2179</TotalTime>
  <Words>211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幼圆</vt:lpstr>
      <vt:lpstr>Arial</vt:lpstr>
      <vt:lpstr>Century Gothic</vt:lpstr>
      <vt:lpstr>Wingdings 3</vt:lpstr>
      <vt:lpstr>Slice</vt:lpstr>
      <vt:lpstr>Go interview</vt:lpstr>
      <vt:lpstr>ABOUT ME</vt:lpstr>
      <vt:lpstr>Focus on resume</vt:lpstr>
      <vt:lpstr>Talk about yourself</vt:lpstr>
      <vt:lpstr>C/C++</vt:lpstr>
      <vt:lpstr>Core Java</vt:lpstr>
      <vt:lpstr>Algorithm &amp; design patterns</vt:lpstr>
      <vt:lpstr>J2EE/Full stack</vt:lpstr>
      <vt:lpstr>Databases</vt:lpstr>
      <vt:lpstr>Big data</vt:lpstr>
      <vt:lpstr>General questions</vt:lpstr>
      <vt:lpstr>Interview day</vt:lpstr>
    </vt:vector>
  </TitlesOfParts>
  <Company>RBC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</dc:title>
  <dc:creator>Zhi, William</dc:creator>
  <cp:lastModifiedBy>Zhi, William</cp:lastModifiedBy>
  <cp:revision>28</cp:revision>
  <dcterms:created xsi:type="dcterms:W3CDTF">2017-09-11T12:38:02Z</dcterms:created>
  <dcterms:modified xsi:type="dcterms:W3CDTF">2017-09-13T00:57:27Z</dcterms:modified>
</cp:coreProperties>
</file>