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968-3D3E-4490-83C1-DEE56885C8DC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761C-6033-428F-A5B4-A6DE8C128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968-3D3E-4490-83C1-DEE56885C8DC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761C-6033-428F-A5B4-A6DE8C128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968-3D3E-4490-83C1-DEE56885C8DC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761C-6033-428F-A5B4-A6DE8C128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3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968-3D3E-4490-83C1-DEE56885C8DC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761C-6033-428F-A5B4-A6DE8C128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9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968-3D3E-4490-83C1-DEE56885C8DC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761C-6033-428F-A5B4-A6DE8C128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4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968-3D3E-4490-83C1-DEE56885C8DC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761C-6033-428F-A5B4-A6DE8C128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6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968-3D3E-4490-83C1-DEE56885C8DC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761C-6033-428F-A5B4-A6DE8C128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0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968-3D3E-4490-83C1-DEE56885C8DC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761C-6033-428F-A5B4-A6DE8C128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4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968-3D3E-4490-83C1-DEE56885C8DC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761C-6033-428F-A5B4-A6DE8C128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5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968-3D3E-4490-83C1-DEE56885C8DC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761C-6033-428F-A5B4-A6DE8C128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E968-3D3E-4490-83C1-DEE56885C8DC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761C-6033-428F-A5B4-A6DE8C128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3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E968-3D3E-4490-83C1-DEE56885C8DC}" type="datetimeFigureOut">
              <a:rPr lang="zh-CN" altLang="en-US" smtClean="0"/>
              <a:t>2018-06-28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761C-6033-428F-A5B4-A6DE8C128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8" y="1557867"/>
            <a:ext cx="2482674" cy="40127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5999" y="925689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none.html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1819" y="5833477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Hash</a:t>
            </a:r>
            <a:r>
              <a:rPr lang="zh-CN" altLang="en-US" sz="1400" dirty="0" smtClean="0"/>
              <a:t>不正确、活动编号不存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跳转此页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3976775" y="925689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index.html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66386" y="5833477"/>
            <a:ext cx="257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从模板消息中点击进来的页面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937551" y="925689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detail.html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94616" y="583347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活动的详细页面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898327" y="925689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done.html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855398" y="583347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此活动已经满了</a:t>
            </a:r>
            <a:endParaRPr lang="zh-CN" altLang="en-US" sz="1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27" y="1557868"/>
            <a:ext cx="2490886" cy="401276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16972" y="26273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文件与页面对照</a:t>
            </a:r>
            <a:endParaRPr lang="zh-CN" altLang="en-US" sz="2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990" y="1557867"/>
            <a:ext cx="2464813" cy="401276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91" y="1557867"/>
            <a:ext cx="2475833" cy="401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5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15999" y="925689"/>
            <a:ext cx="10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new.html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3766" y="583347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符合条件的未注册用户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点击跳转到卡包注册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3976775" y="925689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ready.html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64551" y="583347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成功注册后跳回的页面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领取优惠券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937551" y="925689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coupon.html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686233" y="5833477"/>
            <a:ext cx="1858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领取到的优惠券页面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898327" y="925689"/>
            <a:ext cx="97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old.html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736780" y="5833477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老用户显示的页面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6972" y="26273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文件与页面对照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28" y="1557868"/>
            <a:ext cx="2476036" cy="4046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980" y="1557868"/>
            <a:ext cx="2468476" cy="40127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8" y="1557867"/>
            <a:ext cx="2482673" cy="402984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426" y="1557867"/>
            <a:ext cx="2478121" cy="401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16972" y="2627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注意事项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414671" y="2449689"/>
            <a:ext cx="87727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里有一些是</a:t>
            </a:r>
            <a:r>
              <a:rPr lang="en-US" altLang="zh-CN" dirty="0" smtClean="0"/>
              <a:t>${…}</a:t>
            </a:r>
            <a:r>
              <a:rPr lang="zh-CN" altLang="en-US" dirty="0" smtClean="0"/>
              <a:t>或</a:t>
            </a:r>
            <a:r>
              <a:rPr lang="en-US" altLang="zh-CN" dirty="0" smtClean="0"/>
              <a:t>&lt;#...&gt;</a:t>
            </a:r>
            <a:r>
              <a:rPr lang="zh-CN" altLang="en-US" dirty="0" smtClean="0"/>
              <a:t>是模板代码，如果有位置有变化，请帮助备注一下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、目前每个页面（除获取优惠券以外）之间转无直接点击的跳转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、获取优惠券页面的那个按钮是通过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调用接口获取状态，当</a:t>
            </a:r>
            <a:r>
              <a:rPr lang="en-US" altLang="zh-CN" dirty="0" smtClean="0"/>
              <a:t>code=0</a:t>
            </a:r>
            <a:r>
              <a:rPr lang="zh-CN" altLang="en-US" dirty="0" smtClean="0"/>
              <a:t>时，会回传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code!=0</a:t>
            </a:r>
            <a:r>
              <a:rPr lang="zh-CN" altLang="en-US" dirty="0" smtClean="0"/>
              <a:t>时，会回传</a:t>
            </a:r>
            <a:r>
              <a:rPr lang="en-US" altLang="zh-CN" dirty="0" smtClean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343003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153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SlashSoft</dc:creator>
  <cp:lastModifiedBy>SlashSoft</cp:lastModifiedBy>
  <cp:revision>3</cp:revision>
  <dcterms:created xsi:type="dcterms:W3CDTF">2018-06-27T16:30:36Z</dcterms:created>
  <dcterms:modified xsi:type="dcterms:W3CDTF">2018-06-27T16:56:40Z</dcterms:modified>
</cp:coreProperties>
</file>