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89"/>
  </p:normalViewPr>
  <p:slideViewPr>
    <p:cSldViewPr snapToGrid="0" snapToObjects="1">
      <p:cViewPr varScale="1">
        <p:scale>
          <a:sx n="124" d="100"/>
          <a:sy n="12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1E5A-52A7-F443-99F2-714C09D79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4CB71-6107-E244-8301-E4ED6ECA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DE80-65AF-7542-8B66-B87FC5C7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453B-621A-EC41-BF4E-20E6B3C4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8E66-F53B-8640-87C0-9C403A01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958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B1DE-CAF5-EA44-BBAD-434718D1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045DF-DE47-9B48-BA24-940A589AC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79A3-1AC2-714C-B0A9-5C297DF2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D5D7-8CDD-5E40-8D96-1F09B36C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9ABF-B184-F345-8CDF-8F9459B2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24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ECF51-29B6-8544-A694-565CAE334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318E4-CC3E-5D4C-9C81-0A489B7CA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DF52-7C4E-E243-90D8-F12C9FF8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41ACE-9EEA-8D47-9BC2-2A115FB0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FF28-EA37-8648-BC69-B087833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810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98B-C28B-014D-B0B7-F360FC8E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9DAF-0210-F845-9FB7-294AB745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F9DE-1ED3-884E-8529-AF9EDBA3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DA1A-A0C7-A645-A1B9-7E4840B7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CAA1-D5BF-F64C-A3A0-42F3BE64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452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AEFC-A805-E04F-A0F9-72950BD4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B531B-3490-0D4A-BF0A-9B8EB823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EB3AD-F9DE-5142-BEBF-168B9D9A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66B7-FAF5-E541-AFFF-6AF5C25E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9CD2-7473-994D-93A1-1BBBF3C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08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866F-D578-7345-9DA1-A1DADF17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D0CB-E7DB-FB44-BB8A-95F461BAA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10C41-5224-E744-8FCE-5FCA545B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7D2B-12F1-BD48-8FE4-739F20DF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9588-3D80-DC4E-A813-557B21E2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1ACBA-6107-BB46-A46F-C86FA6D8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059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8DCA-4A5B-BB4B-80F4-F059A81D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6F53-F6C0-4B44-9BD6-987EA1D7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2ADF-FADD-D44A-B3E1-B430A61D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CF4FA-840C-E244-A677-8E1D818B5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ABD91-0F3D-FC4E-9B4B-5D1654752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2D2F2-9EBF-1C46-BDB9-E008DDE5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02960-C413-6547-B994-B063BA07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50520-232D-8B46-AD72-F9588AEC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208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3739-0D5A-E844-BAD3-79A199BE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97D86-7C0A-844B-B4C5-7741B702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B015E-965A-E745-849C-644C4826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714DF-6536-5441-B146-A14AB2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799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D1DBF-6A04-BD49-83D5-7191C6B8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46641-2DFB-9B4E-AB46-2C15E204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1EA9B-E233-BB41-AD0C-5C92DFD0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976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C51C-1A97-5D46-8A4D-C6E02272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0F6B-CCDD-9041-9582-BB68EE47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FAD31-79BE-9449-BA5B-08687C5A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4877-A74E-134B-B07C-60690F50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05432-9A07-D84A-99DB-B728F07E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72A66-0A36-B249-8F53-2542CE4A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5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11BF-FAFC-7B4B-B80A-B70D9A1C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C5991-3404-C94F-9344-35E582D2A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43765-AF02-164A-9B38-C2691FBD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74DB7-FE46-5645-B495-47880DB2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2FE13-17FA-D541-AA33-6A7DD644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D5AD4-CBBF-7448-ADE4-56926D5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937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7E96A-DAAE-884C-B91D-5C5E9556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CC57-3EC4-6640-9CDC-C79E0D9E3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1F20-1CA7-EC4D-8DA3-356B0854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8AE2-414B-1844-819F-73E0C28E9794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E096-EA34-564D-889E-F0533B129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091C-DFD5-2642-8967-DC6B2CA4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07E9-718C-3749-B228-C19187B2DC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269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81AFCE-5F35-AD46-ABE9-4026E53B598F}"/>
              </a:ext>
            </a:extLst>
          </p:cNvPr>
          <p:cNvSpPr/>
          <p:nvPr/>
        </p:nvSpPr>
        <p:spPr>
          <a:xfrm>
            <a:off x="2026509" y="584886"/>
            <a:ext cx="6829167" cy="36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Nginx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84A27-9F80-C741-B64B-62B35B33D401}"/>
              </a:ext>
            </a:extLst>
          </p:cNvPr>
          <p:cNvSpPr/>
          <p:nvPr/>
        </p:nvSpPr>
        <p:spPr>
          <a:xfrm>
            <a:off x="2026510" y="1363362"/>
            <a:ext cx="4547286" cy="514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Frontend: react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543D1-8639-E040-BAE7-8FFCC248BBA3}"/>
              </a:ext>
            </a:extLst>
          </p:cNvPr>
          <p:cNvSpPr/>
          <p:nvPr/>
        </p:nvSpPr>
        <p:spPr>
          <a:xfrm>
            <a:off x="2026509" y="3138619"/>
            <a:ext cx="6829167" cy="514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Backend: asp.net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94263-32D6-2143-B206-660AE3C9B624}"/>
              </a:ext>
            </a:extLst>
          </p:cNvPr>
          <p:cNvSpPr/>
          <p:nvPr/>
        </p:nvSpPr>
        <p:spPr>
          <a:xfrm>
            <a:off x="2026509" y="4197179"/>
            <a:ext cx="3064475" cy="514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redis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E4AE7-AFB4-9A40-97ED-DE8AFE51B339}"/>
              </a:ext>
            </a:extLst>
          </p:cNvPr>
          <p:cNvSpPr/>
          <p:nvPr/>
        </p:nvSpPr>
        <p:spPr>
          <a:xfrm>
            <a:off x="5791201" y="4197179"/>
            <a:ext cx="3064475" cy="514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postgresql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FED3A4-1AF8-5244-82E4-DC85E383F13D}"/>
              </a:ext>
            </a:extLst>
          </p:cNvPr>
          <p:cNvCxnSpPr>
            <a:cxnSpLocks/>
          </p:cNvCxnSpPr>
          <p:nvPr/>
        </p:nvCxnSpPr>
        <p:spPr>
          <a:xfrm>
            <a:off x="3587580" y="3653484"/>
            <a:ext cx="0" cy="5436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7D4359-F3AD-DD4A-92F6-979F2E0F802D}"/>
              </a:ext>
            </a:extLst>
          </p:cNvPr>
          <p:cNvCxnSpPr>
            <a:cxnSpLocks/>
          </p:cNvCxnSpPr>
          <p:nvPr/>
        </p:nvCxnSpPr>
        <p:spPr>
          <a:xfrm>
            <a:off x="7257535" y="947351"/>
            <a:ext cx="0" cy="219126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8C6F9B-ADC6-9740-8CEA-93EB32FA48B0}"/>
              </a:ext>
            </a:extLst>
          </p:cNvPr>
          <p:cNvCxnSpPr>
            <a:cxnSpLocks/>
          </p:cNvCxnSpPr>
          <p:nvPr/>
        </p:nvCxnSpPr>
        <p:spPr>
          <a:xfrm>
            <a:off x="7257535" y="3653484"/>
            <a:ext cx="0" cy="5436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3D8770-3FB0-F54D-92BA-EACF1A4F989E}"/>
              </a:ext>
            </a:extLst>
          </p:cNvPr>
          <p:cNvCxnSpPr>
            <a:cxnSpLocks/>
          </p:cNvCxnSpPr>
          <p:nvPr/>
        </p:nvCxnSpPr>
        <p:spPr>
          <a:xfrm>
            <a:off x="4300153" y="947351"/>
            <a:ext cx="0" cy="41601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724A93-4C95-EC40-92C3-28BCBBB85C1B}"/>
              </a:ext>
            </a:extLst>
          </p:cNvPr>
          <p:cNvCxnSpPr>
            <a:cxnSpLocks/>
          </p:cNvCxnSpPr>
          <p:nvPr/>
        </p:nvCxnSpPr>
        <p:spPr>
          <a:xfrm>
            <a:off x="4312511" y="1878227"/>
            <a:ext cx="0" cy="126039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A23E1A-DAF5-BB4F-9F79-3B3D7899861C}"/>
              </a:ext>
            </a:extLst>
          </p:cNvPr>
          <p:cNvGrpSpPr/>
          <p:nvPr/>
        </p:nvGrpSpPr>
        <p:grpSpPr>
          <a:xfrm>
            <a:off x="1921270" y="318498"/>
            <a:ext cx="8803428" cy="3482936"/>
            <a:chOff x="1746607" y="318499"/>
            <a:chExt cx="8803428" cy="187845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DCDC8C4-D582-1F48-80A9-E9BA55AE7CD0}"/>
                </a:ext>
              </a:extLst>
            </p:cNvPr>
            <p:cNvCxnSpPr/>
            <p:nvPr/>
          </p:nvCxnSpPr>
          <p:spPr>
            <a:xfrm>
              <a:off x="1746607" y="318499"/>
              <a:ext cx="7551505" cy="0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8D5C5E-67EE-8643-9538-56167B1386E4}"/>
                </a:ext>
              </a:extLst>
            </p:cNvPr>
            <p:cNvCxnSpPr/>
            <p:nvPr/>
          </p:nvCxnSpPr>
          <p:spPr>
            <a:xfrm>
              <a:off x="1746607" y="2196957"/>
              <a:ext cx="7551505" cy="0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E77074-DEB9-0A4B-85F0-38CC40508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6607" y="318499"/>
              <a:ext cx="0" cy="1878458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1CFCBE-2559-8B49-8AF1-D63942CD4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8112" y="318499"/>
              <a:ext cx="0" cy="1878458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63C257-800A-2A43-B20A-4161880E92FB}"/>
                </a:ext>
              </a:extLst>
            </p:cNvPr>
            <p:cNvSpPr txBox="1"/>
            <p:nvPr/>
          </p:nvSpPr>
          <p:spPr>
            <a:xfrm>
              <a:off x="9370032" y="1021752"/>
              <a:ext cx="1180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Network 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A45CAE-755B-5C41-830D-074ADB37063B}"/>
              </a:ext>
            </a:extLst>
          </p:cNvPr>
          <p:cNvGrpSpPr/>
          <p:nvPr/>
        </p:nvGrpSpPr>
        <p:grpSpPr>
          <a:xfrm>
            <a:off x="1746607" y="3041180"/>
            <a:ext cx="8795413" cy="1823380"/>
            <a:chOff x="1746607" y="318499"/>
            <a:chExt cx="8795413" cy="187845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3E7FC5-474B-404B-A2DB-03155FFD7EE1}"/>
                </a:ext>
              </a:extLst>
            </p:cNvPr>
            <p:cNvCxnSpPr/>
            <p:nvPr/>
          </p:nvCxnSpPr>
          <p:spPr>
            <a:xfrm>
              <a:off x="1746607" y="318499"/>
              <a:ext cx="7551505" cy="0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C323830-FD75-CC4B-B0EC-09C561F1C370}"/>
                </a:ext>
              </a:extLst>
            </p:cNvPr>
            <p:cNvCxnSpPr/>
            <p:nvPr/>
          </p:nvCxnSpPr>
          <p:spPr>
            <a:xfrm>
              <a:off x="1746607" y="2196957"/>
              <a:ext cx="7551505" cy="0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2D757F-8168-314B-BED1-53656A43F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6607" y="318499"/>
              <a:ext cx="0" cy="1878458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D0AA319-DAAE-4840-A3F8-9CFB2758D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8112" y="318499"/>
              <a:ext cx="0" cy="1878458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77B20D-094F-2247-AE43-166E51DB4B9D}"/>
                </a:ext>
              </a:extLst>
            </p:cNvPr>
            <p:cNvSpPr txBox="1"/>
            <p:nvPr/>
          </p:nvSpPr>
          <p:spPr>
            <a:xfrm>
              <a:off x="9370032" y="1021752"/>
              <a:ext cx="1171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Network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09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Zhi</dc:creator>
  <cp:lastModifiedBy>Xin Zhi</cp:lastModifiedBy>
  <cp:revision>2</cp:revision>
  <dcterms:created xsi:type="dcterms:W3CDTF">2021-04-22T00:31:33Z</dcterms:created>
  <dcterms:modified xsi:type="dcterms:W3CDTF">2021-04-22T00:46:22Z</dcterms:modified>
</cp:coreProperties>
</file>