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2" r:id="rId3"/>
    <p:sldId id="257" r:id="rId4"/>
    <p:sldId id="258" r:id="rId5"/>
    <p:sldId id="271" r:id="rId6"/>
    <p:sldId id="26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70" r:id="rId15"/>
    <p:sldId id="259" r:id="rId16"/>
    <p:sldId id="274" r:id="rId17"/>
    <p:sldId id="273" r:id="rId18"/>
    <p:sldId id="275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42"/>
    <p:restoredTop sz="96327"/>
  </p:normalViewPr>
  <p:slideViewPr>
    <p:cSldViewPr snapToGrid="0" snapToObjects="1">
      <p:cViewPr varScale="1">
        <p:scale>
          <a:sx n="150" d="100"/>
          <a:sy n="150" d="100"/>
        </p:scale>
        <p:origin x="16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9138CE-B29F-49F9-AEA1-2273B070B7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4BC021-309E-4FE7-A55A-4BE31F38A186}">
      <dgm:prSet/>
      <dgm:spPr/>
      <dgm:t>
        <a:bodyPr/>
        <a:lstStyle/>
        <a:p>
          <a:r>
            <a:rPr lang="en-US" b="0" i="0"/>
            <a:t>What happened</a:t>
          </a:r>
          <a:endParaRPr lang="en-US"/>
        </a:p>
      </dgm:t>
    </dgm:pt>
    <dgm:pt modelId="{AF15F898-5621-4DE2-9EEB-167DE0EDCBFD}" type="parTrans" cxnId="{BEE894B8-9E7F-4F99-92C0-E695D9613575}">
      <dgm:prSet/>
      <dgm:spPr/>
      <dgm:t>
        <a:bodyPr/>
        <a:lstStyle/>
        <a:p>
          <a:endParaRPr lang="en-US"/>
        </a:p>
      </dgm:t>
    </dgm:pt>
    <dgm:pt modelId="{2D03249B-5550-4CB1-A66D-308C2378CC20}" type="sibTrans" cxnId="{BEE894B8-9E7F-4F99-92C0-E695D9613575}">
      <dgm:prSet/>
      <dgm:spPr/>
      <dgm:t>
        <a:bodyPr/>
        <a:lstStyle/>
        <a:p>
          <a:endParaRPr lang="en-US"/>
        </a:p>
      </dgm:t>
    </dgm:pt>
    <dgm:pt modelId="{560DC8C0-FE11-490B-97A9-713177F23667}">
      <dgm:prSet/>
      <dgm:spPr/>
      <dgm:t>
        <a:bodyPr/>
        <a:lstStyle/>
        <a:p>
          <a:r>
            <a:rPr lang="en-US" b="0" i="0"/>
            <a:t>Actions</a:t>
          </a:r>
          <a:endParaRPr lang="en-US"/>
        </a:p>
      </dgm:t>
    </dgm:pt>
    <dgm:pt modelId="{C3020DF4-87C2-4365-ABF9-8D6FE32DD5C9}" type="parTrans" cxnId="{D14A8A48-4B02-4B02-9C26-87E74FD67E3C}">
      <dgm:prSet/>
      <dgm:spPr/>
      <dgm:t>
        <a:bodyPr/>
        <a:lstStyle/>
        <a:p>
          <a:endParaRPr lang="en-US"/>
        </a:p>
      </dgm:t>
    </dgm:pt>
    <dgm:pt modelId="{D182B213-D6AD-4119-B701-4E132C548C9E}" type="sibTrans" cxnId="{D14A8A48-4B02-4B02-9C26-87E74FD67E3C}">
      <dgm:prSet/>
      <dgm:spPr/>
      <dgm:t>
        <a:bodyPr/>
        <a:lstStyle/>
        <a:p>
          <a:endParaRPr lang="en-US"/>
        </a:p>
      </dgm:t>
    </dgm:pt>
    <dgm:pt modelId="{10B05347-D4BA-4C7D-861B-3ACC4D41486E}">
      <dgm:prSet/>
      <dgm:spPr/>
      <dgm:t>
        <a:bodyPr/>
        <a:lstStyle/>
        <a:p>
          <a:r>
            <a:rPr lang="en-US" b="0" i="0"/>
            <a:t>Next</a:t>
          </a:r>
          <a:endParaRPr lang="en-US"/>
        </a:p>
      </dgm:t>
    </dgm:pt>
    <dgm:pt modelId="{B1C0DF46-94A5-487C-822F-26C06ED752E9}" type="parTrans" cxnId="{2757B4FF-2139-41D2-9308-C21D86BA4840}">
      <dgm:prSet/>
      <dgm:spPr/>
      <dgm:t>
        <a:bodyPr/>
        <a:lstStyle/>
        <a:p>
          <a:endParaRPr lang="en-US"/>
        </a:p>
      </dgm:t>
    </dgm:pt>
    <dgm:pt modelId="{2CDB57B5-09C4-471E-9DA5-7C77FB3018FE}" type="sibTrans" cxnId="{2757B4FF-2139-41D2-9308-C21D86BA4840}">
      <dgm:prSet/>
      <dgm:spPr/>
      <dgm:t>
        <a:bodyPr/>
        <a:lstStyle/>
        <a:p>
          <a:endParaRPr lang="en-US"/>
        </a:p>
      </dgm:t>
    </dgm:pt>
    <dgm:pt modelId="{D442D3B4-6FA3-4A61-85F1-F95A0BDB985D}" type="pres">
      <dgm:prSet presAssocID="{419138CE-B29F-49F9-AEA1-2273B070B762}" presName="root" presStyleCnt="0">
        <dgm:presLayoutVars>
          <dgm:dir/>
          <dgm:resizeHandles val="exact"/>
        </dgm:presLayoutVars>
      </dgm:prSet>
      <dgm:spPr/>
    </dgm:pt>
    <dgm:pt modelId="{6502BAC2-602F-4256-B9CF-EC94C8310D35}" type="pres">
      <dgm:prSet presAssocID="{A14BC021-309E-4FE7-A55A-4BE31F38A186}" presName="compNode" presStyleCnt="0"/>
      <dgm:spPr/>
    </dgm:pt>
    <dgm:pt modelId="{01B2D760-20CF-43FD-8371-DA6E4081ECA4}" type="pres">
      <dgm:prSet presAssocID="{A14BC021-309E-4FE7-A55A-4BE31F38A186}" presName="bgRect" presStyleLbl="bgShp" presStyleIdx="0" presStyleCnt="3"/>
      <dgm:spPr/>
    </dgm:pt>
    <dgm:pt modelId="{B92A99ED-9566-40F5-BCAD-B5AFCAE4C9E6}" type="pres">
      <dgm:prSet presAssocID="{A14BC021-309E-4FE7-A55A-4BE31F38A1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DDA3CA7-72EC-4738-AA47-DD880BFD8583}" type="pres">
      <dgm:prSet presAssocID="{A14BC021-309E-4FE7-A55A-4BE31F38A186}" presName="spaceRect" presStyleCnt="0"/>
      <dgm:spPr/>
    </dgm:pt>
    <dgm:pt modelId="{F64A39DE-22FD-4C04-9A02-558C4962FFC1}" type="pres">
      <dgm:prSet presAssocID="{A14BC021-309E-4FE7-A55A-4BE31F38A186}" presName="parTx" presStyleLbl="revTx" presStyleIdx="0" presStyleCnt="3">
        <dgm:presLayoutVars>
          <dgm:chMax val="0"/>
          <dgm:chPref val="0"/>
        </dgm:presLayoutVars>
      </dgm:prSet>
      <dgm:spPr/>
    </dgm:pt>
    <dgm:pt modelId="{D94071B9-07C4-4915-8163-D477C607FA83}" type="pres">
      <dgm:prSet presAssocID="{2D03249B-5550-4CB1-A66D-308C2378CC20}" presName="sibTrans" presStyleCnt="0"/>
      <dgm:spPr/>
    </dgm:pt>
    <dgm:pt modelId="{F0521323-DDAC-4645-B0F2-F62B54BE421A}" type="pres">
      <dgm:prSet presAssocID="{560DC8C0-FE11-490B-97A9-713177F23667}" presName="compNode" presStyleCnt="0"/>
      <dgm:spPr/>
    </dgm:pt>
    <dgm:pt modelId="{1D43F71E-160A-4D34-A76F-5A7424E47A9C}" type="pres">
      <dgm:prSet presAssocID="{560DC8C0-FE11-490B-97A9-713177F23667}" presName="bgRect" presStyleLbl="bgShp" presStyleIdx="1" presStyleCnt="3"/>
      <dgm:spPr/>
    </dgm:pt>
    <dgm:pt modelId="{B6A07F63-6641-49B5-A948-71F09D8C05FD}" type="pres">
      <dgm:prSet presAssocID="{560DC8C0-FE11-490B-97A9-713177F236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BC7892A-0475-49BD-B392-3D70352933F8}" type="pres">
      <dgm:prSet presAssocID="{560DC8C0-FE11-490B-97A9-713177F23667}" presName="spaceRect" presStyleCnt="0"/>
      <dgm:spPr/>
    </dgm:pt>
    <dgm:pt modelId="{0E40E95A-4CFD-4779-86CB-375E74545DDC}" type="pres">
      <dgm:prSet presAssocID="{560DC8C0-FE11-490B-97A9-713177F23667}" presName="parTx" presStyleLbl="revTx" presStyleIdx="1" presStyleCnt="3">
        <dgm:presLayoutVars>
          <dgm:chMax val="0"/>
          <dgm:chPref val="0"/>
        </dgm:presLayoutVars>
      </dgm:prSet>
      <dgm:spPr/>
    </dgm:pt>
    <dgm:pt modelId="{B2353DCC-EE3B-4EB2-96D9-9BCF849E6133}" type="pres">
      <dgm:prSet presAssocID="{D182B213-D6AD-4119-B701-4E132C548C9E}" presName="sibTrans" presStyleCnt="0"/>
      <dgm:spPr/>
    </dgm:pt>
    <dgm:pt modelId="{C3E93F1B-77A9-422F-BA24-0AFF01AD7272}" type="pres">
      <dgm:prSet presAssocID="{10B05347-D4BA-4C7D-861B-3ACC4D41486E}" presName="compNode" presStyleCnt="0"/>
      <dgm:spPr/>
    </dgm:pt>
    <dgm:pt modelId="{B9741B43-3A42-4D95-BBFA-B8A5CCDFBF14}" type="pres">
      <dgm:prSet presAssocID="{10B05347-D4BA-4C7D-861B-3ACC4D41486E}" presName="bgRect" presStyleLbl="bgShp" presStyleIdx="2" presStyleCnt="3"/>
      <dgm:spPr/>
    </dgm:pt>
    <dgm:pt modelId="{525EDCE5-781F-4174-974D-B43502E937B5}" type="pres">
      <dgm:prSet presAssocID="{10B05347-D4BA-4C7D-861B-3ACC4D4148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d"/>
        </a:ext>
      </dgm:extLst>
    </dgm:pt>
    <dgm:pt modelId="{A67443C1-692E-48A2-AD6F-3E0517389D31}" type="pres">
      <dgm:prSet presAssocID="{10B05347-D4BA-4C7D-861B-3ACC4D41486E}" presName="spaceRect" presStyleCnt="0"/>
      <dgm:spPr/>
    </dgm:pt>
    <dgm:pt modelId="{E51EC317-21BD-4C43-9F33-35D9A0F2737F}" type="pres">
      <dgm:prSet presAssocID="{10B05347-D4BA-4C7D-861B-3ACC4D41486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14A8A48-4B02-4B02-9C26-87E74FD67E3C}" srcId="{419138CE-B29F-49F9-AEA1-2273B070B762}" destId="{560DC8C0-FE11-490B-97A9-713177F23667}" srcOrd="1" destOrd="0" parTransId="{C3020DF4-87C2-4365-ABF9-8D6FE32DD5C9}" sibTransId="{D182B213-D6AD-4119-B701-4E132C548C9E}"/>
    <dgm:cxn modelId="{16CE1290-9CA1-4056-9020-0FBCC23A5FC2}" type="presOf" srcId="{A14BC021-309E-4FE7-A55A-4BE31F38A186}" destId="{F64A39DE-22FD-4C04-9A02-558C4962FFC1}" srcOrd="0" destOrd="0" presId="urn:microsoft.com/office/officeart/2018/2/layout/IconVerticalSolidList"/>
    <dgm:cxn modelId="{271CB39E-9E7A-4D3F-A828-2AE170236A30}" type="presOf" srcId="{560DC8C0-FE11-490B-97A9-713177F23667}" destId="{0E40E95A-4CFD-4779-86CB-375E74545DDC}" srcOrd="0" destOrd="0" presId="urn:microsoft.com/office/officeart/2018/2/layout/IconVerticalSolidList"/>
    <dgm:cxn modelId="{BEE894B8-9E7F-4F99-92C0-E695D9613575}" srcId="{419138CE-B29F-49F9-AEA1-2273B070B762}" destId="{A14BC021-309E-4FE7-A55A-4BE31F38A186}" srcOrd="0" destOrd="0" parTransId="{AF15F898-5621-4DE2-9EEB-167DE0EDCBFD}" sibTransId="{2D03249B-5550-4CB1-A66D-308C2378CC20}"/>
    <dgm:cxn modelId="{8EE5F9F2-6292-4492-A1FB-47A69111A867}" type="presOf" srcId="{10B05347-D4BA-4C7D-861B-3ACC4D41486E}" destId="{E51EC317-21BD-4C43-9F33-35D9A0F2737F}" srcOrd="0" destOrd="0" presId="urn:microsoft.com/office/officeart/2018/2/layout/IconVerticalSolidList"/>
    <dgm:cxn modelId="{EE5855FF-5B6A-40B2-A8DF-30A1BCCC2B53}" type="presOf" srcId="{419138CE-B29F-49F9-AEA1-2273B070B762}" destId="{D442D3B4-6FA3-4A61-85F1-F95A0BDB985D}" srcOrd="0" destOrd="0" presId="urn:microsoft.com/office/officeart/2018/2/layout/IconVerticalSolidList"/>
    <dgm:cxn modelId="{2757B4FF-2139-41D2-9308-C21D86BA4840}" srcId="{419138CE-B29F-49F9-AEA1-2273B070B762}" destId="{10B05347-D4BA-4C7D-861B-3ACC4D41486E}" srcOrd="2" destOrd="0" parTransId="{B1C0DF46-94A5-487C-822F-26C06ED752E9}" sibTransId="{2CDB57B5-09C4-471E-9DA5-7C77FB3018FE}"/>
    <dgm:cxn modelId="{5CB9A4BB-2ABE-4768-BF38-88DD07B11177}" type="presParOf" srcId="{D442D3B4-6FA3-4A61-85F1-F95A0BDB985D}" destId="{6502BAC2-602F-4256-B9CF-EC94C8310D35}" srcOrd="0" destOrd="0" presId="urn:microsoft.com/office/officeart/2018/2/layout/IconVerticalSolidList"/>
    <dgm:cxn modelId="{90B30D9D-1B18-4CC2-8103-B83B17FD5107}" type="presParOf" srcId="{6502BAC2-602F-4256-B9CF-EC94C8310D35}" destId="{01B2D760-20CF-43FD-8371-DA6E4081ECA4}" srcOrd="0" destOrd="0" presId="urn:microsoft.com/office/officeart/2018/2/layout/IconVerticalSolidList"/>
    <dgm:cxn modelId="{6A844CEF-86E5-4B1C-8174-B25A1CDD2196}" type="presParOf" srcId="{6502BAC2-602F-4256-B9CF-EC94C8310D35}" destId="{B92A99ED-9566-40F5-BCAD-B5AFCAE4C9E6}" srcOrd="1" destOrd="0" presId="urn:microsoft.com/office/officeart/2018/2/layout/IconVerticalSolidList"/>
    <dgm:cxn modelId="{EBD536F7-A315-4C3B-B9B2-5A311C6DAF6A}" type="presParOf" srcId="{6502BAC2-602F-4256-B9CF-EC94C8310D35}" destId="{ADDA3CA7-72EC-4738-AA47-DD880BFD8583}" srcOrd="2" destOrd="0" presId="urn:microsoft.com/office/officeart/2018/2/layout/IconVerticalSolidList"/>
    <dgm:cxn modelId="{D6F7E553-1661-47DD-9FD2-47AF8BC6A00A}" type="presParOf" srcId="{6502BAC2-602F-4256-B9CF-EC94C8310D35}" destId="{F64A39DE-22FD-4C04-9A02-558C4962FFC1}" srcOrd="3" destOrd="0" presId="urn:microsoft.com/office/officeart/2018/2/layout/IconVerticalSolidList"/>
    <dgm:cxn modelId="{06C2B7B7-9370-4CF6-917A-9B1CE25FFA7C}" type="presParOf" srcId="{D442D3B4-6FA3-4A61-85F1-F95A0BDB985D}" destId="{D94071B9-07C4-4915-8163-D477C607FA83}" srcOrd="1" destOrd="0" presId="urn:microsoft.com/office/officeart/2018/2/layout/IconVerticalSolidList"/>
    <dgm:cxn modelId="{F6B7EF01-54A0-49A3-AADD-393024173C2F}" type="presParOf" srcId="{D442D3B4-6FA3-4A61-85F1-F95A0BDB985D}" destId="{F0521323-DDAC-4645-B0F2-F62B54BE421A}" srcOrd="2" destOrd="0" presId="urn:microsoft.com/office/officeart/2018/2/layout/IconVerticalSolidList"/>
    <dgm:cxn modelId="{EFDDFEA7-4926-450D-A71A-C1BE91C98DCB}" type="presParOf" srcId="{F0521323-DDAC-4645-B0F2-F62B54BE421A}" destId="{1D43F71E-160A-4D34-A76F-5A7424E47A9C}" srcOrd="0" destOrd="0" presId="urn:microsoft.com/office/officeart/2018/2/layout/IconVerticalSolidList"/>
    <dgm:cxn modelId="{60CC1009-5714-43E0-8D80-AF1F25B468A6}" type="presParOf" srcId="{F0521323-DDAC-4645-B0F2-F62B54BE421A}" destId="{B6A07F63-6641-49B5-A948-71F09D8C05FD}" srcOrd="1" destOrd="0" presId="urn:microsoft.com/office/officeart/2018/2/layout/IconVerticalSolidList"/>
    <dgm:cxn modelId="{7158DD68-DA9B-4C85-82E4-3420289BB14D}" type="presParOf" srcId="{F0521323-DDAC-4645-B0F2-F62B54BE421A}" destId="{4BC7892A-0475-49BD-B392-3D70352933F8}" srcOrd="2" destOrd="0" presId="urn:microsoft.com/office/officeart/2018/2/layout/IconVerticalSolidList"/>
    <dgm:cxn modelId="{E2A81CFC-0074-4910-80E6-0C9B72201BC7}" type="presParOf" srcId="{F0521323-DDAC-4645-B0F2-F62B54BE421A}" destId="{0E40E95A-4CFD-4779-86CB-375E74545DDC}" srcOrd="3" destOrd="0" presId="urn:microsoft.com/office/officeart/2018/2/layout/IconVerticalSolidList"/>
    <dgm:cxn modelId="{5AD13364-13AC-4DBA-8534-C7ADD6A14EF7}" type="presParOf" srcId="{D442D3B4-6FA3-4A61-85F1-F95A0BDB985D}" destId="{B2353DCC-EE3B-4EB2-96D9-9BCF849E6133}" srcOrd="3" destOrd="0" presId="urn:microsoft.com/office/officeart/2018/2/layout/IconVerticalSolidList"/>
    <dgm:cxn modelId="{5054CEA5-B2B1-4B52-AFA8-4F77DED9ACFF}" type="presParOf" srcId="{D442D3B4-6FA3-4A61-85F1-F95A0BDB985D}" destId="{C3E93F1B-77A9-422F-BA24-0AFF01AD7272}" srcOrd="4" destOrd="0" presId="urn:microsoft.com/office/officeart/2018/2/layout/IconVerticalSolidList"/>
    <dgm:cxn modelId="{AF85162B-7827-40A7-AAD2-AFF7E1E4922C}" type="presParOf" srcId="{C3E93F1B-77A9-422F-BA24-0AFF01AD7272}" destId="{B9741B43-3A42-4D95-BBFA-B8A5CCDFBF14}" srcOrd="0" destOrd="0" presId="urn:microsoft.com/office/officeart/2018/2/layout/IconVerticalSolidList"/>
    <dgm:cxn modelId="{516A65A3-4E70-45E0-9C8E-406D3FFF549B}" type="presParOf" srcId="{C3E93F1B-77A9-422F-BA24-0AFF01AD7272}" destId="{525EDCE5-781F-4174-974D-B43502E937B5}" srcOrd="1" destOrd="0" presId="urn:microsoft.com/office/officeart/2018/2/layout/IconVerticalSolidList"/>
    <dgm:cxn modelId="{522EFDC8-D79E-492F-B15F-F12954FA12F3}" type="presParOf" srcId="{C3E93F1B-77A9-422F-BA24-0AFF01AD7272}" destId="{A67443C1-692E-48A2-AD6F-3E0517389D31}" srcOrd="2" destOrd="0" presId="urn:microsoft.com/office/officeart/2018/2/layout/IconVerticalSolidList"/>
    <dgm:cxn modelId="{1A46C80C-D349-4353-ACFE-06595BD3C4E2}" type="presParOf" srcId="{C3E93F1B-77A9-422F-BA24-0AFF01AD7272}" destId="{E51EC317-21BD-4C43-9F33-35D9A0F273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6D622E-B717-44E1-B43B-BFCB35DD323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9A0543-225E-4646-816F-883ACCF84AF6}">
      <dgm:prSet/>
      <dgm:spPr/>
      <dgm:t>
        <a:bodyPr/>
        <a:lstStyle/>
        <a:p>
          <a:r>
            <a:rPr lang="en-US"/>
            <a:t>Use </a:t>
          </a:r>
          <a:r>
            <a:rPr lang="en-US" b="1"/>
            <a:t>HttpCompletionOption. ResponseHeadersRead </a:t>
          </a:r>
          <a:r>
            <a:rPr lang="en-US"/>
            <a:t>when sending request</a:t>
          </a:r>
        </a:p>
      </dgm:t>
    </dgm:pt>
    <dgm:pt modelId="{ECEA6CA1-61EF-4651-8AD9-22EFF6F9A2EF}" type="parTrans" cxnId="{4FF95E5F-EAAE-4B27-A737-E2F154CD9438}">
      <dgm:prSet/>
      <dgm:spPr/>
      <dgm:t>
        <a:bodyPr/>
        <a:lstStyle/>
        <a:p>
          <a:endParaRPr lang="en-US"/>
        </a:p>
      </dgm:t>
    </dgm:pt>
    <dgm:pt modelId="{7B4C2BD7-4EC6-4C97-ADDD-1CDD78F771F1}" type="sibTrans" cxnId="{4FF95E5F-EAAE-4B27-A737-E2F154CD9438}">
      <dgm:prSet/>
      <dgm:spPr/>
      <dgm:t>
        <a:bodyPr/>
        <a:lstStyle/>
        <a:p>
          <a:endParaRPr lang="en-US"/>
        </a:p>
      </dgm:t>
    </dgm:pt>
    <dgm:pt modelId="{C338FDD3-BAE2-4AC1-A1D0-91AB585B85E8}">
      <dgm:prSet/>
      <dgm:spPr/>
      <dgm:t>
        <a:bodyPr/>
        <a:lstStyle/>
        <a:p>
          <a:r>
            <a:rPr lang="en-US" dirty="0"/>
            <a:t>Use </a:t>
          </a:r>
          <a:r>
            <a:rPr lang="en-US" b="1" dirty="0"/>
            <a:t>stream</a:t>
          </a:r>
          <a:r>
            <a:rPr lang="en-US" dirty="0"/>
            <a:t> when deserialized to object</a:t>
          </a:r>
        </a:p>
      </dgm:t>
    </dgm:pt>
    <dgm:pt modelId="{334AF8B7-AA00-42EE-A930-4061744BE39B}" type="parTrans" cxnId="{808A0E34-6032-4138-9271-B6DBEA2818D1}">
      <dgm:prSet/>
      <dgm:spPr/>
      <dgm:t>
        <a:bodyPr/>
        <a:lstStyle/>
        <a:p>
          <a:endParaRPr lang="en-US"/>
        </a:p>
      </dgm:t>
    </dgm:pt>
    <dgm:pt modelId="{D2CA7D4A-0D42-4FC2-B1BB-F80B1F539A30}" type="sibTrans" cxnId="{808A0E34-6032-4138-9271-B6DBEA2818D1}">
      <dgm:prSet/>
      <dgm:spPr/>
      <dgm:t>
        <a:bodyPr/>
        <a:lstStyle/>
        <a:p>
          <a:endParaRPr lang="en-US"/>
        </a:p>
      </dgm:t>
    </dgm:pt>
    <dgm:pt modelId="{08AA50C8-9B97-AD49-9D68-C35D0D3ED9EC}">
      <dgm:prSet/>
      <dgm:spPr/>
      <dgm:t>
        <a:bodyPr/>
        <a:lstStyle/>
        <a:p>
          <a:r>
            <a:rPr lang="en-US" dirty="0"/>
            <a:t>Build </a:t>
          </a:r>
          <a:r>
            <a:rPr lang="en-US" b="1" dirty="0"/>
            <a:t>Bulk</a:t>
          </a:r>
          <a:r>
            <a:rPr lang="en-US" dirty="0"/>
            <a:t> Subscriptions Endpoint</a:t>
          </a:r>
        </a:p>
      </dgm:t>
    </dgm:pt>
    <dgm:pt modelId="{E5E4F9DD-F230-5242-B055-3BE4F81D2E5C}" type="parTrans" cxnId="{3EC82FCF-41BE-974E-9444-7E099A18DAC2}">
      <dgm:prSet/>
      <dgm:spPr/>
      <dgm:t>
        <a:bodyPr/>
        <a:lstStyle/>
        <a:p>
          <a:endParaRPr lang="en-US"/>
        </a:p>
      </dgm:t>
    </dgm:pt>
    <dgm:pt modelId="{B172D258-E282-1A44-88C3-827C788761FE}" type="sibTrans" cxnId="{3EC82FCF-41BE-974E-9444-7E099A18DAC2}">
      <dgm:prSet/>
      <dgm:spPr/>
      <dgm:t>
        <a:bodyPr/>
        <a:lstStyle/>
        <a:p>
          <a:endParaRPr lang="en-US"/>
        </a:p>
      </dgm:t>
    </dgm:pt>
    <dgm:pt modelId="{E98CC370-880A-6646-9105-4C8FF66E20A9}">
      <dgm:prSet/>
      <dgm:spPr/>
      <dgm:t>
        <a:bodyPr/>
        <a:lstStyle/>
        <a:p>
          <a:r>
            <a:rPr lang="en-US" b="1" dirty="0"/>
            <a:t>Decrease</a:t>
          </a:r>
          <a:r>
            <a:rPr lang="en-US" dirty="0"/>
            <a:t> the HPA threshold of memory</a:t>
          </a:r>
        </a:p>
      </dgm:t>
    </dgm:pt>
    <dgm:pt modelId="{B05D68EF-1A7B-154D-970D-773842CA5C65}" type="parTrans" cxnId="{5EBFD7FF-EF14-244A-9A6E-587487F583F1}">
      <dgm:prSet/>
      <dgm:spPr/>
      <dgm:t>
        <a:bodyPr/>
        <a:lstStyle/>
        <a:p>
          <a:endParaRPr lang="en-US"/>
        </a:p>
      </dgm:t>
    </dgm:pt>
    <dgm:pt modelId="{21C26A00-71B0-594A-9F18-F499AF0E7A0F}" type="sibTrans" cxnId="{5EBFD7FF-EF14-244A-9A6E-587487F583F1}">
      <dgm:prSet/>
      <dgm:spPr/>
      <dgm:t>
        <a:bodyPr/>
        <a:lstStyle/>
        <a:p>
          <a:endParaRPr lang="en-US"/>
        </a:p>
      </dgm:t>
    </dgm:pt>
    <dgm:pt modelId="{AB186276-8A93-4348-A42E-98C461F3F343}" type="pres">
      <dgm:prSet presAssocID="{946D622E-B717-44E1-B43B-BFCB35DD323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50D066-8EF7-224D-BCD7-12EBFB9FEA1E}" type="pres">
      <dgm:prSet presAssocID="{08AA50C8-9B97-AD49-9D68-C35D0D3ED9EC}" presName="hierRoot1" presStyleCnt="0"/>
      <dgm:spPr/>
    </dgm:pt>
    <dgm:pt modelId="{9EBEDBC3-0C29-7E4F-9FC3-55D4644122DB}" type="pres">
      <dgm:prSet presAssocID="{08AA50C8-9B97-AD49-9D68-C35D0D3ED9EC}" presName="composite" presStyleCnt="0"/>
      <dgm:spPr/>
    </dgm:pt>
    <dgm:pt modelId="{3E664992-CF44-134A-8277-658A18EBA80C}" type="pres">
      <dgm:prSet presAssocID="{08AA50C8-9B97-AD49-9D68-C35D0D3ED9EC}" presName="background" presStyleLbl="node0" presStyleIdx="0" presStyleCnt="4"/>
      <dgm:spPr/>
    </dgm:pt>
    <dgm:pt modelId="{4CFECCD8-040A-DF4B-AF50-9211D627E035}" type="pres">
      <dgm:prSet presAssocID="{08AA50C8-9B97-AD49-9D68-C35D0D3ED9EC}" presName="text" presStyleLbl="fgAcc0" presStyleIdx="0" presStyleCnt="4">
        <dgm:presLayoutVars>
          <dgm:chPref val="3"/>
        </dgm:presLayoutVars>
      </dgm:prSet>
      <dgm:spPr/>
    </dgm:pt>
    <dgm:pt modelId="{FF6F9D00-BB6B-2F49-9F00-C03EBEF36458}" type="pres">
      <dgm:prSet presAssocID="{08AA50C8-9B97-AD49-9D68-C35D0D3ED9EC}" presName="hierChild2" presStyleCnt="0"/>
      <dgm:spPr/>
    </dgm:pt>
    <dgm:pt modelId="{0F4CEF2A-4FA2-AD4F-97D8-12DF5EABEA7A}" type="pres">
      <dgm:prSet presAssocID="{E98CC370-880A-6646-9105-4C8FF66E20A9}" presName="hierRoot1" presStyleCnt="0"/>
      <dgm:spPr/>
    </dgm:pt>
    <dgm:pt modelId="{5CB34108-C3DA-DD4E-8185-B1EE5536D796}" type="pres">
      <dgm:prSet presAssocID="{E98CC370-880A-6646-9105-4C8FF66E20A9}" presName="composite" presStyleCnt="0"/>
      <dgm:spPr/>
    </dgm:pt>
    <dgm:pt modelId="{927DA4EB-7BFA-AD4E-BF71-8C29F098464E}" type="pres">
      <dgm:prSet presAssocID="{E98CC370-880A-6646-9105-4C8FF66E20A9}" presName="background" presStyleLbl="node0" presStyleIdx="1" presStyleCnt="4"/>
      <dgm:spPr/>
    </dgm:pt>
    <dgm:pt modelId="{C303ABB3-48E7-CE46-AFF9-A54557B7034B}" type="pres">
      <dgm:prSet presAssocID="{E98CC370-880A-6646-9105-4C8FF66E20A9}" presName="text" presStyleLbl="fgAcc0" presStyleIdx="1" presStyleCnt="4">
        <dgm:presLayoutVars>
          <dgm:chPref val="3"/>
        </dgm:presLayoutVars>
      </dgm:prSet>
      <dgm:spPr/>
    </dgm:pt>
    <dgm:pt modelId="{C0A9BC18-ADFC-8142-92B9-9FA6C2A77F5D}" type="pres">
      <dgm:prSet presAssocID="{E98CC370-880A-6646-9105-4C8FF66E20A9}" presName="hierChild2" presStyleCnt="0"/>
      <dgm:spPr/>
    </dgm:pt>
    <dgm:pt modelId="{43803B47-4106-4C43-BD56-97362C45C5F9}" type="pres">
      <dgm:prSet presAssocID="{EE9A0543-225E-4646-816F-883ACCF84AF6}" presName="hierRoot1" presStyleCnt="0"/>
      <dgm:spPr/>
    </dgm:pt>
    <dgm:pt modelId="{F6A6AD0F-1209-9548-AECA-04FDDD00CCC1}" type="pres">
      <dgm:prSet presAssocID="{EE9A0543-225E-4646-816F-883ACCF84AF6}" presName="composite" presStyleCnt="0"/>
      <dgm:spPr/>
    </dgm:pt>
    <dgm:pt modelId="{5C7908BD-F74D-A24F-8672-B1967E122257}" type="pres">
      <dgm:prSet presAssocID="{EE9A0543-225E-4646-816F-883ACCF84AF6}" presName="background" presStyleLbl="node0" presStyleIdx="2" presStyleCnt="4"/>
      <dgm:spPr/>
    </dgm:pt>
    <dgm:pt modelId="{CC8777BE-8471-6C43-8564-14B0EFE7873D}" type="pres">
      <dgm:prSet presAssocID="{EE9A0543-225E-4646-816F-883ACCF84AF6}" presName="text" presStyleLbl="fgAcc0" presStyleIdx="2" presStyleCnt="4">
        <dgm:presLayoutVars>
          <dgm:chPref val="3"/>
        </dgm:presLayoutVars>
      </dgm:prSet>
      <dgm:spPr/>
    </dgm:pt>
    <dgm:pt modelId="{DDAEEE24-5DA5-3749-A77E-A4973AA990E0}" type="pres">
      <dgm:prSet presAssocID="{EE9A0543-225E-4646-816F-883ACCF84AF6}" presName="hierChild2" presStyleCnt="0"/>
      <dgm:spPr/>
    </dgm:pt>
    <dgm:pt modelId="{26E00B33-9396-C24D-9CCA-52BCF8CF9F01}" type="pres">
      <dgm:prSet presAssocID="{C338FDD3-BAE2-4AC1-A1D0-91AB585B85E8}" presName="hierRoot1" presStyleCnt="0"/>
      <dgm:spPr/>
    </dgm:pt>
    <dgm:pt modelId="{3ADC1B3C-E132-5440-B0F8-91BE39B9FF06}" type="pres">
      <dgm:prSet presAssocID="{C338FDD3-BAE2-4AC1-A1D0-91AB585B85E8}" presName="composite" presStyleCnt="0"/>
      <dgm:spPr/>
    </dgm:pt>
    <dgm:pt modelId="{A600FBF7-C6AA-3B49-856E-9116FABF8DA8}" type="pres">
      <dgm:prSet presAssocID="{C338FDD3-BAE2-4AC1-A1D0-91AB585B85E8}" presName="background" presStyleLbl="node0" presStyleIdx="3" presStyleCnt="4"/>
      <dgm:spPr/>
    </dgm:pt>
    <dgm:pt modelId="{297F0C04-61A4-FB47-B9FB-88E2BE2FC391}" type="pres">
      <dgm:prSet presAssocID="{C338FDD3-BAE2-4AC1-A1D0-91AB585B85E8}" presName="text" presStyleLbl="fgAcc0" presStyleIdx="3" presStyleCnt="4">
        <dgm:presLayoutVars>
          <dgm:chPref val="3"/>
        </dgm:presLayoutVars>
      </dgm:prSet>
      <dgm:spPr/>
    </dgm:pt>
    <dgm:pt modelId="{A04E1484-E7DA-A34B-89DA-6BE5C1DA017C}" type="pres">
      <dgm:prSet presAssocID="{C338FDD3-BAE2-4AC1-A1D0-91AB585B85E8}" presName="hierChild2" presStyleCnt="0"/>
      <dgm:spPr/>
    </dgm:pt>
  </dgm:ptLst>
  <dgm:cxnLst>
    <dgm:cxn modelId="{2C8D6009-3060-BA48-9051-FD8206B080EE}" type="presOf" srcId="{C338FDD3-BAE2-4AC1-A1D0-91AB585B85E8}" destId="{297F0C04-61A4-FB47-B9FB-88E2BE2FC391}" srcOrd="0" destOrd="0" presId="urn:microsoft.com/office/officeart/2005/8/layout/hierarchy1"/>
    <dgm:cxn modelId="{808A0E34-6032-4138-9271-B6DBEA2818D1}" srcId="{946D622E-B717-44E1-B43B-BFCB35DD323E}" destId="{C338FDD3-BAE2-4AC1-A1D0-91AB585B85E8}" srcOrd="3" destOrd="0" parTransId="{334AF8B7-AA00-42EE-A930-4061744BE39B}" sibTransId="{D2CA7D4A-0D42-4FC2-B1BB-F80B1F539A30}"/>
    <dgm:cxn modelId="{4FF95E5F-EAAE-4B27-A737-E2F154CD9438}" srcId="{946D622E-B717-44E1-B43B-BFCB35DD323E}" destId="{EE9A0543-225E-4646-816F-883ACCF84AF6}" srcOrd="2" destOrd="0" parTransId="{ECEA6CA1-61EF-4651-8AD9-22EFF6F9A2EF}" sibTransId="{7B4C2BD7-4EC6-4C97-ADDD-1CDD78F771F1}"/>
    <dgm:cxn modelId="{2D6E5A7F-4825-3B46-8635-170F9DDFDDDD}" type="presOf" srcId="{E98CC370-880A-6646-9105-4C8FF66E20A9}" destId="{C303ABB3-48E7-CE46-AFF9-A54557B7034B}" srcOrd="0" destOrd="0" presId="urn:microsoft.com/office/officeart/2005/8/layout/hierarchy1"/>
    <dgm:cxn modelId="{FCA7B07F-30C5-4941-9B38-BC4266BB1770}" type="presOf" srcId="{946D622E-B717-44E1-B43B-BFCB35DD323E}" destId="{AB186276-8A93-4348-A42E-98C461F3F343}" srcOrd="0" destOrd="0" presId="urn:microsoft.com/office/officeart/2005/8/layout/hierarchy1"/>
    <dgm:cxn modelId="{8294E386-2ADF-074A-8520-D5D4DAF7E794}" type="presOf" srcId="{EE9A0543-225E-4646-816F-883ACCF84AF6}" destId="{CC8777BE-8471-6C43-8564-14B0EFE7873D}" srcOrd="0" destOrd="0" presId="urn:microsoft.com/office/officeart/2005/8/layout/hierarchy1"/>
    <dgm:cxn modelId="{3EC82FCF-41BE-974E-9444-7E099A18DAC2}" srcId="{946D622E-B717-44E1-B43B-BFCB35DD323E}" destId="{08AA50C8-9B97-AD49-9D68-C35D0D3ED9EC}" srcOrd="0" destOrd="0" parTransId="{E5E4F9DD-F230-5242-B055-3BE4F81D2E5C}" sibTransId="{B172D258-E282-1A44-88C3-827C788761FE}"/>
    <dgm:cxn modelId="{DCA7CCD0-B3A2-AF4D-AC22-50BE861D6D88}" type="presOf" srcId="{08AA50C8-9B97-AD49-9D68-C35D0D3ED9EC}" destId="{4CFECCD8-040A-DF4B-AF50-9211D627E035}" srcOrd="0" destOrd="0" presId="urn:microsoft.com/office/officeart/2005/8/layout/hierarchy1"/>
    <dgm:cxn modelId="{5EBFD7FF-EF14-244A-9A6E-587487F583F1}" srcId="{946D622E-B717-44E1-B43B-BFCB35DD323E}" destId="{E98CC370-880A-6646-9105-4C8FF66E20A9}" srcOrd="1" destOrd="0" parTransId="{B05D68EF-1A7B-154D-970D-773842CA5C65}" sibTransId="{21C26A00-71B0-594A-9F18-F499AF0E7A0F}"/>
    <dgm:cxn modelId="{F211C1B4-1BD6-5E4A-8EB0-E991DB0362C2}" type="presParOf" srcId="{AB186276-8A93-4348-A42E-98C461F3F343}" destId="{CD50D066-8EF7-224D-BCD7-12EBFB9FEA1E}" srcOrd="0" destOrd="0" presId="urn:microsoft.com/office/officeart/2005/8/layout/hierarchy1"/>
    <dgm:cxn modelId="{EB11DF76-CAA0-604D-B547-16B92AC558E6}" type="presParOf" srcId="{CD50D066-8EF7-224D-BCD7-12EBFB9FEA1E}" destId="{9EBEDBC3-0C29-7E4F-9FC3-55D4644122DB}" srcOrd="0" destOrd="0" presId="urn:microsoft.com/office/officeart/2005/8/layout/hierarchy1"/>
    <dgm:cxn modelId="{CFE7DC00-3E4A-394F-8298-3E50D9E44295}" type="presParOf" srcId="{9EBEDBC3-0C29-7E4F-9FC3-55D4644122DB}" destId="{3E664992-CF44-134A-8277-658A18EBA80C}" srcOrd="0" destOrd="0" presId="urn:microsoft.com/office/officeart/2005/8/layout/hierarchy1"/>
    <dgm:cxn modelId="{A98A1444-CB13-A74C-9D59-FE9337E7FB4E}" type="presParOf" srcId="{9EBEDBC3-0C29-7E4F-9FC3-55D4644122DB}" destId="{4CFECCD8-040A-DF4B-AF50-9211D627E035}" srcOrd="1" destOrd="0" presId="urn:microsoft.com/office/officeart/2005/8/layout/hierarchy1"/>
    <dgm:cxn modelId="{138A4DDA-D407-DB4E-A0D0-8F102896B11C}" type="presParOf" srcId="{CD50D066-8EF7-224D-BCD7-12EBFB9FEA1E}" destId="{FF6F9D00-BB6B-2F49-9F00-C03EBEF36458}" srcOrd="1" destOrd="0" presId="urn:microsoft.com/office/officeart/2005/8/layout/hierarchy1"/>
    <dgm:cxn modelId="{C6A0F196-EA45-8A42-A596-6BF3260E8A92}" type="presParOf" srcId="{AB186276-8A93-4348-A42E-98C461F3F343}" destId="{0F4CEF2A-4FA2-AD4F-97D8-12DF5EABEA7A}" srcOrd="1" destOrd="0" presId="urn:microsoft.com/office/officeart/2005/8/layout/hierarchy1"/>
    <dgm:cxn modelId="{97B02199-567E-F742-9018-0DEEA3849365}" type="presParOf" srcId="{0F4CEF2A-4FA2-AD4F-97D8-12DF5EABEA7A}" destId="{5CB34108-C3DA-DD4E-8185-B1EE5536D796}" srcOrd="0" destOrd="0" presId="urn:microsoft.com/office/officeart/2005/8/layout/hierarchy1"/>
    <dgm:cxn modelId="{687E5D03-A9CB-F04B-9D66-52F8916C37BE}" type="presParOf" srcId="{5CB34108-C3DA-DD4E-8185-B1EE5536D796}" destId="{927DA4EB-7BFA-AD4E-BF71-8C29F098464E}" srcOrd="0" destOrd="0" presId="urn:microsoft.com/office/officeart/2005/8/layout/hierarchy1"/>
    <dgm:cxn modelId="{D8C7782D-60DB-0044-AFA4-6D363F3FB662}" type="presParOf" srcId="{5CB34108-C3DA-DD4E-8185-B1EE5536D796}" destId="{C303ABB3-48E7-CE46-AFF9-A54557B7034B}" srcOrd="1" destOrd="0" presId="urn:microsoft.com/office/officeart/2005/8/layout/hierarchy1"/>
    <dgm:cxn modelId="{D06F5D60-E27D-5B45-8781-7673CACD066D}" type="presParOf" srcId="{0F4CEF2A-4FA2-AD4F-97D8-12DF5EABEA7A}" destId="{C0A9BC18-ADFC-8142-92B9-9FA6C2A77F5D}" srcOrd="1" destOrd="0" presId="urn:microsoft.com/office/officeart/2005/8/layout/hierarchy1"/>
    <dgm:cxn modelId="{6E02D23F-A67A-EF4E-B5C5-A5C94D108A18}" type="presParOf" srcId="{AB186276-8A93-4348-A42E-98C461F3F343}" destId="{43803B47-4106-4C43-BD56-97362C45C5F9}" srcOrd="2" destOrd="0" presId="urn:microsoft.com/office/officeart/2005/8/layout/hierarchy1"/>
    <dgm:cxn modelId="{DA175D5B-F4FE-B248-86E0-668467BB3637}" type="presParOf" srcId="{43803B47-4106-4C43-BD56-97362C45C5F9}" destId="{F6A6AD0F-1209-9548-AECA-04FDDD00CCC1}" srcOrd="0" destOrd="0" presId="urn:microsoft.com/office/officeart/2005/8/layout/hierarchy1"/>
    <dgm:cxn modelId="{74CBF7E0-951A-A24D-82BF-328468EE1AD5}" type="presParOf" srcId="{F6A6AD0F-1209-9548-AECA-04FDDD00CCC1}" destId="{5C7908BD-F74D-A24F-8672-B1967E122257}" srcOrd="0" destOrd="0" presId="urn:microsoft.com/office/officeart/2005/8/layout/hierarchy1"/>
    <dgm:cxn modelId="{80A5BA3E-94F7-F342-9641-2C90DB7F8C7A}" type="presParOf" srcId="{F6A6AD0F-1209-9548-AECA-04FDDD00CCC1}" destId="{CC8777BE-8471-6C43-8564-14B0EFE7873D}" srcOrd="1" destOrd="0" presId="urn:microsoft.com/office/officeart/2005/8/layout/hierarchy1"/>
    <dgm:cxn modelId="{180735D1-680A-6A4A-8668-B5344AE03FB1}" type="presParOf" srcId="{43803B47-4106-4C43-BD56-97362C45C5F9}" destId="{DDAEEE24-5DA5-3749-A77E-A4973AA990E0}" srcOrd="1" destOrd="0" presId="urn:microsoft.com/office/officeart/2005/8/layout/hierarchy1"/>
    <dgm:cxn modelId="{938E718F-7750-0443-89A0-C4CBA3F0C533}" type="presParOf" srcId="{AB186276-8A93-4348-A42E-98C461F3F343}" destId="{26E00B33-9396-C24D-9CCA-52BCF8CF9F01}" srcOrd="3" destOrd="0" presId="urn:microsoft.com/office/officeart/2005/8/layout/hierarchy1"/>
    <dgm:cxn modelId="{65F56EE4-B8E9-9D41-9359-4A7993F74517}" type="presParOf" srcId="{26E00B33-9396-C24D-9CCA-52BCF8CF9F01}" destId="{3ADC1B3C-E132-5440-B0F8-91BE39B9FF06}" srcOrd="0" destOrd="0" presId="urn:microsoft.com/office/officeart/2005/8/layout/hierarchy1"/>
    <dgm:cxn modelId="{21F28C25-9F59-2E4A-85C1-2A467780C818}" type="presParOf" srcId="{3ADC1B3C-E132-5440-B0F8-91BE39B9FF06}" destId="{A600FBF7-C6AA-3B49-856E-9116FABF8DA8}" srcOrd="0" destOrd="0" presId="urn:microsoft.com/office/officeart/2005/8/layout/hierarchy1"/>
    <dgm:cxn modelId="{B434CCD0-9A8B-EA4C-83A8-AD4814C98DEA}" type="presParOf" srcId="{3ADC1B3C-E132-5440-B0F8-91BE39B9FF06}" destId="{297F0C04-61A4-FB47-B9FB-88E2BE2FC391}" srcOrd="1" destOrd="0" presId="urn:microsoft.com/office/officeart/2005/8/layout/hierarchy1"/>
    <dgm:cxn modelId="{A0B8D4A0-0FAB-D145-8BB4-AF7A18D9D26E}" type="presParOf" srcId="{26E00B33-9396-C24D-9CCA-52BCF8CF9F01}" destId="{A04E1484-E7DA-A34B-89DA-6BE5C1DA017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051707-7157-48B6-8B34-A7E31981E02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A35A28-B607-4A72-947A-B52980F75F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Remove the features part of the payload</a:t>
          </a:r>
        </a:p>
      </dgm:t>
    </dgm:pt>
    <dgm:pt modelId="{2A8ADD1E-E1FF-400A-B2CA-C7567DA44D15}" type="parTrans" cxnId="{099F33B7-F8CE-4D94-A089-F513ABAD2B9A}">
      <dgm:prSet/>
      <dgm:spPr/>
      <dgm:t>
        <a:bodyPr/>
        <a:lstStyle/>
        <a:p>
          <a:endParaRPr lang="en-US"/>
        </a:p>
      </dgm:t>
    </dgm:pt>
    <dgm:pt modelId="{B6BF06BE-B566-4375-8177-C3FEC7CA4D13}" type="sibTrans" cxnId="{099F33B7-F8CE-4D94-A089-F513ABAD2B9A}">
      <dgm:prSet/>
      <dgm:spPr/>
      <dgm:t>
        <a:bodyPr/>
        <a:lstStyle/>
        <a:p>
          <a:endParaRPr lang="en-US"/>
        </a:p>
      </dgm:t>
    </dgm:pt>
    <dgm:pt modelId="{5BB36033-6019-4499-8637-E945E586C2A7}" type="pres">
      <dgm:prSet presAssocID="{2C051707-7157-48B6-8B34-A7E31981E027}" presName="root" presStyleCnt="0">
        <dgm:presLayoutVars>
          <dgm:dir/>
          <dgm:resizeHandles val="exact"/>
        </dgm:presLayoutVars>
      </dgm:prSet>
      <dgm:spPr/>
    </dgm:pt>
    <dgm:pt modelId="{C9422989-2D88-4886-B1F0-3FF40ACFBEFD}" type="pres">
      <dgm:prSet presAssocID="{DBA35A28-B607-4A72-947A-B52980F75F8E}" presName="compNode" presStyleCnt="0"/>
      <dgm:spPr/>
    </dgm:pt>
    <dgm:pt modelId="{F913ABA4-EF6F-4DE0-8213-B66EF2043DA3}" type="pres">
      <dgm:prSet presAssocID="{DBA35A28-B607-4A72-947A-B52980F75F8E}" presName="iconBgRect" presStyleLbl="bgShp" presStyleIdx="0" presStyleCnt="1"/>
      <dgm:spPr/>
    </dgm:pt>
    <dgm:pt modelId="{171FF29C-4338-4E42-AC55-7800B1CEE668}" type="pres">
      <dgm:prSet presAssocID="{DBA35A28-B607-4A72-947A-B52980F75F8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9FCE1FC-6F0A-4594-96A8-80EAD1AFADA5}" type="pres">
      <dgm:prSet presAssocID="{DBA35A28-B607-4A72-947A-B52980F75F8E}" presName="spaceRect" presStyleCnt="0"/>
      <dgm:spPr/>
    </dgm:pt>
    <dgm:pt modelId="{A21ACC08-C2B9-41E7-A880-8AC0DCE58385}" type="pres">
      <dgm:prSet presAssocID="{DBA35A28-B607-4A72-947A-B52980F75F8E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BFA67915-BA41-4970-99A9-C8D0A014B632}" type="presOf" srcId="{DBA35A28-B607-4A72-947A-B52980F75F8E}" destId="{A21ACC08-C2B9-41E7-A880-8AC0DCE58385}" srcOrd="0" destOrd="0" presId="urn:microsoft.com/office/officeart/2018/5/layout/IconCircleLabelList"/>
    <dgm:cxn modelId="{099F33B7-F8CE-4D94-A089-F513ABAD2B9A}" srcId="{2C051707-7157-48B6-8B34-A7E31981E027}" destId="{DBA35A28-B607-4A72-947A-B52980F75F8E}" srcOrd="0" destOrd="0" parTransId="{2A8ADD1E-E1FF-400A-B2CA-C7567DA44D15}" sibTransId="{B6BF06BE-B566-4375-8177-C3FEC7CA4D13}"/>
    <dgm:cxn modelId="{3333F8D6-0DC4-428F-8886-81CF28F6A662}" type="presOf" srcId="{2C051707-7157-48B6-8B34-A7E31981E027}" destId="{5BB36033-6019-4499-8637-E945E586C2A7}" srcOrd="0" destOrd="0" presId="urn:microsoft.com/office/officeart/2018/5/layout/IconCircleLabelList"/>
    <dgm:cxn modelId="{3D2504EF-3155-44B7-BBDD-E83129AE7B27}" type="presParOf" srcId="{5BB36033-6019-4499-8637-E945E586C2A7}" destId="{C9422989-2D88-4886-B1F0-3FF40ACFBEFD}" srcOrd="0" destOrd="0" presId="urn:microsoft.com/office/officeart/2018/5/layout/IconCircleLabelList"/>
    <dgm:cxn modelId="{3B758F61-792B-4131-9F25-BFDAD6FF1DA6}" type="presParOf" srcId="{C9422989-2D88-4886-B1F0-3FF40ACFBEFD}" destId="{F913ABA4-EF6F-4DE0-8213-B66EF2043DA3}" srcOrd="0" destOrd="0" presId="urn:microsoft.com/office/officeart/2018/5/layout/IconCircleLabelList"/>
    <dgm:cxn modelId="{0B932EEB-311F-4981-8F95-5617EAEBE9D3}" type="presParOf" srcId="{C9422989-2D88-4886-B1F0-3FF40ACFBEFD}" destId="{171FF29C-4338-4E42-AC55-7800B1CEE668}" srcOrd="1" destOrd="0" presId="urn:microsoft.com/office/officeart/2018/5/layout/IconCircleLabelList"/>
    <dgm:cxn modelId="{43F22E64-25AF-4FCB-810D-944DD21E8666}" type="presParOf" srcId="{C9422989-2D88-4886-B1F0-3FF40ACFBEFD}" destId="{A9FCE1FC-6F0A-4594-96A8-80EAD1AFADA5}" srcOrd="2" destOrd="0" presId="urn:microsoft.com/office/officeart/2018/5/layout/IconCircleLabelList"/>
    <dgm:cxn modelId="{D622C9AD-1751-4ACC-9E10-41B49A33FB6E}" type="presParOf" srcId="{C9422989-2D88-4886-B1F0-3FF40ACFBEFD}" destId="{A21ACC08-C2B9-41E7-A880-8AC0DCE5838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2D760-20CF-43FD-8371-DA6E4081ECA4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A99ED-9566-40F5-BCAD-B5AFCAE4C9E6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A39DE-22FD-4C04-9A02-558C4962FFC1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What happened</a:t>
          </a:r>
          <a:endParaRPr lang="en-US" sz="2500" kern="1200"/>
        </a:p>
      </dsp:txBody>
      <dsp:txXfrm>
        <a:off x="1508391" y="558"/>
        <a:ext cx="4987658" cy="1305966"/>
      </dsp:txXfrm>
    </dsp:sp>
    <dsp:sp modelId="{1D43F71E-160A-4D34-A76F-5A7424E47A9C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07F63-6641-49B5-A948-71F09D8C05FD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0E95A-4CFD-4779-86CB-375E74545DDC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Actions</a:t>
          </a:r>
          <a:endParaRPr lang="en-US" sz="2500" kern="1200"/>
        </a:p>
      </dsp:txBody>
      <dsp:txXfrm>
        <a:off x="1508391" y="1633016"/>
        <a:ext cx="4987658" cy="1305966"/>
      </dsp:txXfrm>
    </dsp:sp>
    <dsp:sp modelId="{B9741B43-3A42-4D95-BBFA-B8A5CCDFBF14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EDCE5-781F-4174-974D-B43502E937B5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EC317-21BD-4C43-9F33-35D9A0F2737F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Next</a:t>
          </a:r>
          <a:endParaRPr lang="en-US" sz="2500" kern="1200"/>
        </a:p>
      </dsp:txBody>
      <dsp:txXfrm>
        <a:off x="1508391" y="3265475"/>
        <a:ext cx="4987658" cy="1305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64992-CF44-134A-8277-658A18EBA80C}">
      <dsp:nvSpPr>
        <dsp:cNvPr id="0" name=""/>
        <dsp:cNvSpPr/>
      </dsp:nvSpPr>
      <dsp:spPr>
        <a:xfrm>
          <a:off x="2621" y="1404789"/>
          <a:ext cx="1871434" cy="1188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ECCD8-040A-DF4B-AF50-9211D627E035}">
      <dsp:nvSpPr>
        <dsp:cNvPr id="0" name=""/>
        <dsp:cNvSpPr/>
      </dsp:nvSpPr>
      <dsp:spPr>
        <a:xfrm>
          <a:off x="210558" y="1602330"/>
          <a:ext cx="1871434" cy="1188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</a:t>
          </a:r>
          <a:r>
            <a:rPr lang="en-US" sz="1200" b="1" kern="1200" dirty="0"/>
            <a:t>Bulk</a:t>
          </a:r>
          <a:r>
            <a:rPr lang="en-US" sz="1200" kern="1200" dirty="0"/>
            <a:t> Subscriptions Endpoint</a:t>
          </a:r>
        </a:p>
      </dsp:txBody>
      <dsp:txXfrm>
        <a:off x="245364" y="1637136"/>
        <a:ext cx="1801822" cy="1118749"/>
      </dsp:txXfrm>
    </dsp:sp>
    <dsp:sp modelId="{927DA4EB-7BFA-AD4E-BF71-8C29F098464E}">
      <dsp:nvSpPr>
        <dsp:cNvPr id="0" name=""/>
        <dsp:cNvSpPr/>
      </dsp:nvSpPr>
      <dsp:spPr>
        <a:xfrm>
          <a:off x="2289930" y="1404789"/>
          <a:ext cx="1871434" cy="1188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3ABB3-48E7-CE46-AFF9-A54557B7034B}">
      <dsp:nvSpPr>
        <dsp:cNvPr id="0" name=""/>
        <dsp:cNvSpPr/>
      </dsp:nvSpPr>
      <dsp:spPr>
        <a:xfrm>
          <a:off x="2497867" y="1602330"/>
          <a:ext cx="1871434" cy="1188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Decrease</a:t>
          </a:r>
          <a:r>
            <a:rPr lang="en-US" sz="1200" kern="1200" dirty="0"/>
            <a:t> the HPA threshold of memory</a:t>
          </a:r>
        </a:p>
      </dsp:txBody>
      <dsp:txXfrm>
        <a:off x="2532673" y="1637136"/>
        <a:ext cx="1801822" cy="1118749"/>
      </dsp:txXfrm>
    </dsp:sp>
    <dsp:sp modelId="{5C7908BD-F74D-A24F-8672-B1967E122257}">
      <dsp:nvSpPr>
        <dsp:cNvPr id="0" name=""/>
        <dsp:cNvSpPr/>
      </dsp:nvSpPr>
      <dsp:spPr>
        <a:xfrm>
          <a:off x="4577239" y="1404789"/>
          <a:ext cx="1871434" cy="1188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777BE-8471-6C43-8564-14B0EFE7873D}">
      <dsp:nvSpPr>
        <dsp:cNvPr id="0" name=""/>
        <dsp:cNvSpPr/>
      </dsp:nvSpPr>
      <dsp:spPr>
        <a:xfrm>
          <a:off x="4785176" y="1602330"/>
          <a:ext cx="1871434" cy="1188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 </a:t>
          </a:r>
          <a:r>
            <a:rPr lang="en-US" sz="1200" b="1" kern="1200"/>
            <a:t>HttpCompletionOption. ResponseHeadersRead </a:t>
          </a:r>
          <a:r>
            <a:rPr lang="en-US" sz="1200" kern="1200"/>
            <a:t>when sending request</a:t>
          </a:r>
        </a:p>
      </dsp:txBody>
      <dsp:txXfrm>
        <a:off x="4819982" y="1637136"/>
        <a:ext cx="1801822" cy="1118749"/>
      </dsp:txXfrm>
    </dsp:sp>
    <dsp:sp modelId="{A600FBF7-C6AA-3B49-856E-9116FABF8DA8}">
      <dsp:nvSpPr>
        <dsp:cNvPr id="0" name=""/>
        <dsp:cNvSpPr/>
      </dsp:nvSpPr>
      <dsp:spPr>
        <a:xfrm>
          <a:off x="6864548" y="1404789"/>
          <a:ext cx="1871434" cy="1188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F0C04-61A4-FB47-B9FB-88E2BE2FC391}">
      <dsp:nvSpPr>
        <dsp:cNvPr id="0" name=""/>
        <dsp:cNvSpPr/>
      </dsp:nvSpPr>
      <dsp:spPr>
        <a:xfrm>
          <a:off x="7072485" y="1602330"/>
          <a:ext cx="1871434" cy="1188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 </a:t>
          </a:r>
          <a:r>
            <a:rPr lang="en-US" sz="1200" b="1" kern="1200" dirty="0"/>
            <a:t>stream</a:t>
          </a:r>
          <a:r>
            <a:rPr lang="en-US" sz="1200" kern="1200" dirty="0"/>
            <a:t> when deserialized to object</a:t>
          </a:r>
        </a:p>
      </dsp:txBody>
      <dsp:txXfrm>
        <a:off x="7107291" y="1637136"/>
        <a:ext cx="1801822" cy="11187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3ABA4-EF6F-4DE0-8213-B66EF2043DA3}">
      <dsp:nvSpPr>
        <dsp:cNvPr id="0" name=""/>
        <dsp:cNvSpPr/>
      </dsp:nvSpPr>
      <dsp:spPr>
        <a:xfrm>
          <a:off x="3375270" y="297740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FF29C-4338-4E42-AC55-7800B1CEE668}">
      <dsp:nvSpPr>
        <dsp:cNvPr id="0" name=""/>
        <dsp:cNvSpPr/>
      </dsp:nvSpPr>
      <dsp:spPr>
        <a:xfrm>
          <a:off x="3843270" y="765740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ACC08-C2B9-41E7-A880-8AC0DCE58385}">
      <dsp:nvSpPr>
        <dsp:cNvPr id="0" name=""/>
        <dsp:cNvSpPr/>
      </dsp:nvSpPr>
      <dsp:spPr>
        <a:xfrm>
          <a:off x="2673270" y="31777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Remove the features part of the payload</a:t>
          </a:r>
        </a:p>
      </dsp:txBody>
      <dsp:txXfrm>
        <a:off x="2673270" y="3177740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C2D30-534C-0247-882D-32279CE92E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CFEC2-347F-0744-AC5F-01DDD1593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7CBC1-2339-8E41-9A48-DEA330AD6364}" type="datetimeFigureOut">
              <a:rPr lang="en-CN" smtClean="0"/>
              <a:t>2022/1/11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F040B-7EB4-2741-80D8-E05496853B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9AC7E-D208-9044-87C5-27C6A161F2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4C3B5-7733-8D4A-BD2A-EA50D522FC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86347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B4265-B561-7A45-9F73-30338BB2108D}" type="datetimeFigureOut">
              <a:rPr lang="en-CN" smtClean="0"/>
              <a:t>2022/1/11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B9788-270E-DA45-9063-0E4557E2E36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13701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B787-545E-9442-AA78-F7172E92ACE7}" type="datetime1">
              <a:rPr lang="en-US" smtClean="0"/>
              <a:t>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1715-63EB-4F45-B3FD-290B4FF59473}" type="datetime1">
              <a:rPr lang="en-US" smtClean="0"/>
              <a:t>1/11/22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5F58-7356-2D4D-AD99-38C01F0429D7}" type="datetime1">
              <a:rPr lang="en-US" smtClean="0"/>
              <a:t>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5CC8-912D-C44E-8CF3-F7B8349D09E5}" type="datetime1">
              <a:rPr lang="en-US" smtClean="0"/>
              <a:t>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B898-72A4-204D-A47B-5A2D4599419B}" type="datetime1">
              <a:rPr lang="en-US" smtClean="0"/>
              <a:t>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7713-0CBD-BF42-82B1-9748DB101229}" type="datetime1">
              <a:rPr lang="en-US" smtClean="0"/>
              <a:t>1/11/22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E0AD-5F68-104E-925D-728A605A8378}" type="datetime1">
              <a:rPr lang="en-US" smtClean="0"/>
              <a:t>1/11/22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D4E5-8001-0348-949C-2420A9CC1268}" type="datetime1">
              <a:rPr lang="en-US" smtClean="0"/>
              <a:t>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A5DF-5B89-3742-897C-65C81F840F80}" type="datetime1">
              <a:rPr lang="en-US" smtClean="0"/>
              <a:t>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42A8-E366-E548-8902-73672E1FACCF}" type="datetime1">
              <a:rPr lang="en-US" smtClean="0"/>
              <a:t>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FC8D-A03D-1A4A-8F43-602E38C693BA}" type="datetime1">
              <a:rPr lang="en-US" smtClean="0"/>
              <a:t>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8991-14CC-264E-84A9-63F8B6675F96}" type="datetime1">
              <a:rPr lang="en-US" smtClean="0"/>
              <a:t>1/11/22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527D-3AEB-0C4D-A055-E4111DF94DEC}" type="datetime1">
              <a:rPr lang="en-US" smtClean="0"/>
              <a:t>1/11/22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6CC9-6374-E547-861B-62417E69B59D}" type="datetime1">
              <a:rPr lang="en-US" smtClean="0"/>
              <a:t>1/11/22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3332-FD64-9B46-AA33-F09CA259D50E}" type="datetime1">
              <a:rPr lang="en-US" smtClean="0"/>
              <a:t>1/11/22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8CE-42DC-9041-9657-9FEAB439AFD0}" type="datetime1">
              <a:rPr lang="en-US" smtClean="0"/>
              <a:t>1/11/22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D4D6-FCDD-3348-B602-01680F79DE20}" type="datetime1">
              <a:rPr lang="en-US" smtClean="0"/>
              <a:t>1/11/22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8C82B6-0437-4E43-A0AE-7660CBAEDFDC}" type="datetime1">
              <a:rPr lang="en-US" smtClean="0"/>
              <a:t>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F09D-7555-964A-A1FF-491A05035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Memory </a:t>
            </a:r>
            <a:br>
              <a:rPr lang="en-CN" dirty="0"/>
            </a:br>
            <a:r>
              <a:rPr lang="en-CN" dirty="0"/>
              <a:t>Usage </a:t>
            </a:r>
            <a:br>
              <a:rPr lang="en-CN" dirty="0"/>
            </a:br>
            <a:r>
              <a:rPr lang="en-CN" dirty="0"/>
              <a:t>Insight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8F51D-939F-6D44-AED7-58C481DF2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cap="none" dirty="0"/>
              <a:t>Voyager</a:t>
            </a:r>
          </a:p>
          <a:p>
            <a:r>
              <a:rPr lang="en-US" altLang="zh-CN" cap="none" dirty="0"/>
              <a:t>2022-01-14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25181-2B24-0E4C-8300-755FE486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2EDDF-0469-6A47-A798-68F7501F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N" sz="3200">
                <a:solidFill>
                  <a:srgbClr val="EBEBEB"/>
                </a:solidFill>
              </a:rPr>
              <a:t>Prometheus Federation &amp; Staleness</a:t>
            </a:r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318FD-413C-8146-9EAA-0ADD46B80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Staleness will not be marked for time series that have timestamps included in their scrapes. Only the 5 minute threshold will be applied in that case.</a:t>
            </a:r>
            <a:endParaRPr lang="en-CN" sz="16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ECA7F069-5FAE-6F49-B3AA-A38AEB2507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1" r="17570"/>
          <a:stretch/>
        </p:blipFill>
        <p:spPr bwMode="auto">
          <a:xfrm>
            <a:off x="5048451" y="2231731"/>
            <a:ext cx="6495847" cy="30041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999C3-E60A-5E4C-B8DB-046CED87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41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AF27-3586-7945-B089-F2C4B3F0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Incorrect Expression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3D73D82-5BAE-F74E-9E1A-DEAEB6E09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12" y="5061344"/>
            <a:ext cx="8551844" cy="1150063"/>
          </a:xfrm>
          <a:ln>
            <a:solidFill>
              <a:srgbClr val="FFFF0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sum(</a:t>
            </a:r>
          </a:p>
          <a:p>
            <a:pPr marL="0" indent="0">
              <a:buNone/>
            </a:pPr>
            <a:r>
              <a:rPr lang="en-US" dirty="0" err="1"/>
              <a:t>container_memory_working_set_bytes</a:t>
            </a:r>
            <a:r>
              <a:rPr lang="en-US" dirty="0"/>
              <a:t>{…} / </a:t>
            </a:r>
            <a:r>
              <a:rPr lang="en-US" dirty="0" err="1"/>
              <a:t>container_spec_memory_limit_bytes</a:t>
            </a:r>
            <a:r>
              <a:rPr lang="en-US" dirty="0"/>
              <a:t>{…} )</a:t>
            </a:r>
          </a:p>
          <a:p>
            <a:pPr marL="0" indent="0">
              <a:buNone/>
            </a:pPr>
            <a:r>
              <a:rPr lang="en-US" dirty="0"/>
              <a:t>by (</a:t>
            </a:r>
            <a:r>
              <a:rPr lang="en-US" dirty="0" err="1"/>
              <a:t>pod_name</a:t>
            </a:r>
            <a:r>
              <a:rPr lang="en-US" dirty="0"/>
              <a:t>) * 100</a:t>
            </a:r>
            <a:endParaRPr lang="en-CN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BC7722-1253-4A42-80E9-583E7DAFB3FA}"/>
              </a:ext>
            </a:extLst>
          </p:cNvPr>
          <p:cNvGrpSpPr/>
          <p:nvPr/>
        </p:nvGrpSpPr>
        <p:grpSpPr>
          <a:xfrm>
            <a:off x="508001" y="1662552"/>
            <a:ext cx="11379199" cy="3244072"/>
            <a:chOff x="508001" y="2068945"/>
            <a:chExt cx="11379199" cy="324407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6B03F1D-5D9A-2240-B898-B6F7B1C7B548}"/>
                </a:ext>
              </a:extLst>
            </p:cNvPr>
            <p:cNvGrpSpPr/>
            <p:nvPr/>
          </p:nvGrpSpPr>
          <p:grpSpPr>
            <a:xfrm>
              <a:off x="508001" y="2068945"/>
              <a:ext cx="6169892" cy="3244072"/>
              <a:chOff x="2521526" y="3149600"/>
              <a:chExt cx="6169892" cy="3244072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D9A1666E-F7F3-894F-BBA9-03BBEA1C49BD}"/>
                  </a:ext>
                </a:extLst>
              </p:cNvPr>
              <p:cNvSpPr/>
              <p:nvPr/>
            </p:nvSpPr>
            <p:spPr>
              <a:xfrm>
                <a:off x="2641600" y="3149600"/>
                <a:ext cx="5985164" cy="21705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70E5A7A9-0F69-7447-8AC2-4AAEE603FFFA}"/>
                  </a:ext>
                </a:extLst>
              </p:cNvPr>
              <p:cNvSpPr/>
              <p:nvPr/>
            </p:nvSpPr>
            <p:spPr>
              <a:xfrm>
                <a:off x="3371272" y="3708399"/>
                <a:ext cx="1237673" cy="1052945"/>
              </a:xfrm>
              <a:prstGeom prst="hexagon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C1</a:t>
                </a:r>
              </a:p>
            </p:txBody>
          </p:sp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F81964BE-B9B0-1E42-ACBF-B44EA2B5962E}"/>
                  </a:ext>
                </a:extLst>
              </p:cNvPr>
              <p:cNvSpPr/>
              <p:nvPr/>
            </p:nvSpPr>
            <p:spPr>
              <a:xfrm>
                <a:off x="6456218" y="3708399"/>
                <a:ext cx="1237673" cy="1052945"/>
              </a:xfrm>
              <a:prstGeom prst="hexagon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C2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137E61-C9E5-F347-BEAE-D4A8CD3F9C15}"/>
                  </a:ext>
                </a:extLst>
              </p:cNvPr>
              <p:cNvSpPr txBox="1"/>
              <p:nvPr/>
            </p:nvSpPr>
            <p:spPr>
              <a:xfrm>
                <a:off x="2521526" y="5461106"/>
                <a:ext cx="29371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dirty="0"/>
                  <a:t>Memory Usage:  80MB</a:t>
                </a:r>
              </a:p>
              <a:p>
                <a:r>
                  <a:rPr lang="en-CN" dirty="0"/>
                  <a:t>Memory Limit:     100MB</a:t>
                </a:r>
              </a:p>
              <a:p>
                <a:r>
                  <a:rPr lang="en-CN" dirty="0"/>
                  <a:t>Memory Utilization: 80%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A42C21-18F3-CC47-8684-190AE06A5E70}"/>
                  </a:ext>
                </a:extLst>
              </p:cNvPr>
              <p:cNvSpPr txBox="1"/>
              <p:nvPr/>
            </p:nvSpPr>
            <p:spPr>
              <a:xfrm>
                <a:off x="5754254" y="5470342"/>
                <a:ext cx="29371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dirty="0"/>
                  <a:t>Memory Usage:  90MB</a:t>
                </a:r>
              </a:p>
              <a:p>
                <a:r>
                  <a:rPr lang="en-CN" dirty="0"/>
                  <a:t>Memory Limit:     200MB</a:t>
                </a:r>
              </a:p>
              <a:p>
                <a:r>
                  <a:rPr lang="en-CN" dirty="0"/>
                  <a:t>Memory Utilization: 45%</a:t>
                </a:r>
              </a:p>
            </p:txBody>
          </p:sp>
        </p:grp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6A14DEA2-CCE7-C54C-8CC4-B751F36EEA2C}"/>
                </a:ext>
              </a:extLst>
            </p:cNvPr>
            <p:cNvSpPr/>
            <p:nvPr/>
          </p:nvSpPr>
          <p:spPr>
            <a:xfrm>
              <a:off x="6853383" y="2964584"/>
              <a:ext cx="979055" cy="3971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E6EACF-D96F-8D41-A3B3-CF1975DED7FA}"/>
                </a:ext>
              </a:extLst>
            </p:cNvPr>
            <p:cNvSpPr txBox="1"/>
            <p:nvPr/>
          </p:nvSpPr>
          <p:spPr>
            <a:xfrm>
              <a:off x="8072582" y="2701501"/>
              <a:ext cx="38146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dirty="0"/>
                <a:t>Pod Usage:  80 + 90 = 170MB</a:t>
              </a:r>
            </a:p>
            <a:p>
              <a:r>
                <a:rPr lang="en-CN" dirty="0"/>
                <a:t>Pod Limit:     100 + 200 = 300MB</a:t>
              </a:r>
            </a:p>
            <a:p>
              <a:r>
                <a:rPr lang="en-CN" dirty="0"/>
                <a:t>Pod Utilization: 56%</a:t>
              </a:r>
            </a:p>
          </p:txBody>
        </p:sp>
      </p:grp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85BE765-9BD5-D84E-B89A-BB3F1B9F3EDD}"/>
              </a:ext>
            </a:extLst>
          </p:cNvPr>
          <p:cNvSpPr/>
          <p:nvPr/>
        </p:nvSpPr>
        <p:spPr>
          <a:xfrm>
            <a:off x="8811493" y="5437793"/>
            <a:ext cx="979055" cy="397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BD89C-1BC1-434A-95C0-21B7005C5DA1}"/>
              </a:ext>
            </a:extLst>
          </p:cNvPr>
          <p:cNvSpPr txBox="1"/>
          <p:nvPr/>
        </p:nvSpPr>
        <p:spPr>
          <a:xfrm>
            <a:off x="9850585" y="5313209"/>
            <a:ext cx="2230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Pod Utilization: </a:t>
            </a:r>
          </a:p>
          <a:p>
            <a:r>
              <a:rPr lang="en-CN" dirty="0"/>
              <a:t>80% + 45% = 125%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6FC18B-1B26-9D41-AC70-4AFA0D24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1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0C40-9C6E-084F-BE0B-C2088656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Solutions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54020D-3C89-9C4A-B97E-126D90EBC043}"/>
              </a:ext>
            </a:extLst>
          </p:cNvPr>
          <p:cNvSpPr txBox="1">
            <a:spLocks/>
          </p:cNvSpPr>
          <p:nvPr/>
        </p:nvSpPr>
        <p:spPr>
          <a:xfrm>
            <a:off x="646111" y="1486872"/>
            <a:ext cx="8551844" cy="1150063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sum(</a:t>
            </a:r>
          </a:p>
          <a:p>
            <a:pPr marL="0" indent="0">
              <a:buFont typeface="Wingdings 3" charset="2"/>
              <a:buNone/>
            </a:pPr>
            <a:r>
              <a:rPr lang="en-US" dirty="0" err="1"/>
              <a:t>container_memory_working_set_bytes</a:t>
            </a:r>
            <a:r>
              <a:rPr lang="en-US" dirty="0"/>
              <a:t>{…} / </a:t>
            </a:r>
            <a:r>
              <a:rPr lang="en-US" dirty="0" err="1"/>
              <a:t>container_spec_memory_limit_bytes</a:t>
            </a:r>
            <a:r>
              <a:rPr lang="en-US" dirty="0"/>
              <a:t>{…} )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by (</a:t>
            </a:r>
            <a:r>
              <a:rPr lang="en-US" dirty="0" err="1"/>
              <a:t>pod_name</a:t>
            </a:r>
            <a:r>
              <a:rPr lang="en-US" dirty="0"/>
              <a:t>) * 100</a:t>
            </a:r>
            <a:endParaRPr lang="en-C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05BCEC-1F4C-4843-A10A-8B572EC155EC}"/>
              </a:ext>
            </a:extLst>
          </p:cNvPr>
          <p:cNvSpPr txBox="1">
            <a:spLocks/>
          </p:cNvSpPr>
          <p:nvPr/>
        </p:nvSpPr>
        <p:spPr>
          <a:xfrm>
            <a:off x="646111" y="3429000"/>
            <a:ext cx="8551844" cy="1150063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max(</a:t>
            </a:r>
          </a:p>
          <a:p>
            <a:pPr marL="0" indent="0">
              <a:buFont typeface="Wingdings 3" charset="2"/>
              <a:buNone/>
            </a:pPr>
            <a:r>
              <a:rPr lang="en-US" dirty="0" err="1"/>
              <a:t>container_memory_working_set_bytes</a:t>
            </a:r>
            <a:r>
              <a:rPr lang="en-US" dirty="0"/>
              <a:t>{…} / </a:t>
            </a:r>
            <a:r>
              <a:rPr lang="en-US" dirty="0" err="1"/>
              <a:t>container_spec_memory_limit_bytes</a:t>
            </a:r>
            <a:r>
              <a:rPr lang="en-US" dirty="0"/>
              <a:t>{…} )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by (</a:t>
            </a:r>
            <a:r>
              <a:rPr lang="en-US" dirty="0" err="1"/>
              <a:t>pod_name</a:t>
            </a:r>
            <a:r>
              <a:rPr lang="en-US" dirty="0"/>
              <a:t>) * 100</a:t>
            </a:r>
            <a:endParaRPr lang="en-CN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ACD120E1-CAA2-644D-888C-14FFDE81BFA6}"/>
              </a:ext>
            </a:extLst>
          </p:cNvPr>
          <p:cNvSpPr/>
          <p:nvPr/>
        </p:nvSpPr>
        <p:spPr>
          <a:xfrm>
            <a:off x="4760871" y="2755876"/>
            <a:ext cx="322324" cy="554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45A2D-8A8B-F344-B54A-ADEE7414E75C}"/>
              </a:ext>
            </a:extLst>
          </p:cNvPr>
          <p:cNvSpPr txBox="1"/>
          <p:nvPr/>
        </p:nvSpPr>
        <p:spPr>
          <a:xfrm>
            <a:off x="9388767" y="3542366"/>
            <a:ext cx="2563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Show the max memory utilization of the container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871505-0284-9345-BB0F-15DB3213AFCA}"/>
              </a:ext>
            </a:extLst>
          </p:cNvPr>
          <p:cNvSpPr txBox="1">
            <a:spLocks/>
          </p:cNvSpPr>
          <p:nvPr/>
        </p:nvSpPr>
        <p:spPr>
          <a:xfrm>
            <a:off x="646111" y="5371128"/>
            <a:ext cx="8551844" cy="1150063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/>
              <a:t>sum(</a:t>
            </a:r>
            <a:r>
              <a:rPr lang="en-US" sz="1600" dirty="0" err="1"/>
              <a:t>container_memory_working_set_bytes</a:t>
            </a:r>
            <a:r>
              <a:rPr lang="en-US" sz="1600" dirty="0"/>
              <a:t>{…} by (</a:t>
            </a:r>
            <a:r>
              <a:rPr lang="en-US" sz="1600" dirty="0" err="1"/>
              <a:t>pod_name</a:t>
            </a:r>
            <a:r>
              <a:rPr lang="en-US" sz="1600" dirty="0"/>
              <a:t>)) / sum(</a:t>
            </a:r>
            <a:r>
              <a:rPr lang="en-US" sz="1600" dirty="0" err="1"/>
              <a:t>container_spec_memory_limit_bytes</a:t>
            </a:r>
            <a:r>
              <a:rPr lang="en-US" sz="1600" dirty="0"/>
              <a:t>{…}  by (</a:t>
            </a:r>
            <a:r>
              <a:rPr lang="en-US" sz="1600" dirty="0" err="1"/>
              <a:t>pod_name</a:t>
            </a:r>
            <a:r>
              <a:rPr lang="en-US" sz="1600" dirty="0"/>
              <a:t>))</a:t>
            </a:r>
          </a:p>
          <a:p>
            <a:pPr marL="0" indent="0">
              <a:buFont typeface="Wingdings 3" charset="2"/>
              <a:buNone/>
            </a:pPr>
            <a:r>
              <a:rPr lang="en-US" sz="1600" dirty="0"/>
              <a:t>* 100</a:t>
            </a:r>
            <a:endParaRPr lang="en-CN" sz="1600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EAA37BFB-F1C0-1341-A353-D983F6E39AB9}"/>
              </a:ext>
            </a:extLst>
          </p:cNvPr>
          <p:cNvSpPr/>
          <p:nvPr/>
        </p:nvSpPr>
        <p:spPr>
          <a:xfrm>
            <a:off x="4760871" y="4698004"/>
            <a:ext cx="322324" cy="554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45FB4E-42DD-7B4F-A4D1-90134615379D}"/>
              </a:ext>
            </a:extLst>
          </p:cNvPr>
          <p:cNvSpPr txBox="1"/>
          <p:nvPr/>
        </p:nvSpPr>
        <p:spPr>
          <a:xfrm>
            <a:off x="9388767" y="5461306"/>
            <a:ext cx="2563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Show the accurate memory utilization of the POD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C091E-12C8-A642-8D75-64A8845743F2}"/>
              </a:ext>
            </a:extLst>
          </p:cNvPr>
          <p:cNvSpPr txBox="1"/>
          <p:nvPr/>
        </p:nvSpPr>
        <p:spPr>
          <a:xfrm>
            <a:off x="7451232" y="2297753"/>
            <a:ext cx="18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N" dirty="0">
                <a:highlight>
                  <a:srgbClr val="808080"/>
                </a:highlight>
              </a:rPr>
              <a:t>sum-Container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4912CD-EF2D-A942-B63E-29FACCCFF7D0}"/>
              </a:ext>
            </a:extLst>
          </p:cNvPr>
          <p:cNvSpPr txBox="1"/>
          <p:nvPr/>
        </p:nvSpPr>
        <p:spPr>
          <a:xfrm>
            <a:off x="7363879" y="4239038"/>
            <a:ext cx="192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N" dirty="0">
                <a:highlight>
                  <a:srgbClr val="808080"/>
                </a:highlight>
              </a:rPr>
              <a:t>max-Container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8B5827-1405-894E-855B-38AAB50ED6F0}"/>
              </a:ext>
            </a:extLst>
          </p:cNvPr>
          <p:cNvSpPr txBox="1"/>
          <p:nvPr/>
        </p:nvSpPr>
        <p:spPr>
          <a:xfrm>
            <a:off x="7359920" y="6181892"/>
            <a:ext cx="192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highlight>
                  <a:srgbClr val="808080"/>
                </a:highlight>
              </a:rPr>
              <a:t>avg</a:t>
            </a:r>
            <a:r>
              <a:rPr lang="en-CN" dirty="0">
                <a:highlight>
                  <a:srgbClr val="808080"/>
                </a:highlight>
              </a:rPr>
              <a:t>-Pod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19929CE-1254-3C4B-A764-98083234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2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B31D-D97F-F047-9315-ADDAC9E1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F4154-C75B-674D-ABB7-AD1F3AB66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685" y="295563"/>
            <a:ext cx="7020725" cy="20780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BC22CC-7E0D-7A49-94E7-AFE66D89A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684" y="2373579"/>
            <a:ext cx="7020726" cy="2092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B770AC-635F-094D-A4FB-12AEB4495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683" y="4466438"/>
            <a:ext cx="7005882" cy="2063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D4F07D-E290-F245-AF64-110B6099F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0" y="5160834"/>
            <a:ext cx="4841791" cy="1368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55D563-5653-774D-90A4-F627F647D845}"/>
              </a:ext>
            </a:extLst>
          </p:cNvPr>
          <p:cNvSpPr txBox="1"/>
          <p:nvPr/>
        </p:nvSpPr>
        <p:spPr>
          <a:xfrm>
            <a:off x="3081873" y="1228435"/>
            <a:ext cx="18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N" dirty="0">
                <a:highlight>
                  <a:srgbClr val="808080"/>
                </a:highlight>
              </a:rPr>
              <a:t>sum-Container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FFDDD-F929-804D-B848-28F8EBDF5FB8}"/>
              </a:ext>
            </a:extLst>
          </p:cNvPr>
          <p:cNvSpPr txBox="1"/>
          <p:nvPr/>
        </p:nvSpPr>
        <p:spPr>
          <a:xfrm>
            <a:off x="2994520" y="3126176"/>
            <a:ext cx="192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N" dirty="0">
                <a:highlight>
                  <a:srgbClr val="808080"/>
                </a:highlight>
              </a:rPr>
              <a:t>max-Container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B2A48-99EF-B64A-8C07-236BE3C3682F}"/>
              </a:ext>
            </a:extLst>
          </p:cNvPr>
          <p:cNvSpPr txBox="1"/>
          <p:nvPr/>
        </p:nvSpPr>
        <p:spPr>
          <a:xfrm>
            <a:off x="2979675" y="4720687"/>
            <a:ext cx="192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N" dirty="0">
                <a:highlight>
                  <a:srgbClr val="808080"/>
                </a:highlight>
              </a:rPr>
              <a:t>avg-Pod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FB7BA95-B30D-9D4D-B9CC-01EC174F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36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F56257-1177-7043-9D9A-218C4FE873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58" y="774897"/>
            <a:ext cx="9150807" cy="3157027"/>
          </a:xfrm>
          <a:prstGeom prst="rect">
            <a:avLst/>
          </a:prstGeom>
          <a:effectLst/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4A2A5-1DEC-4E43-BB15-518EF16D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Memory Issue</a:t>
            </a:r>
            <a:endParaRPr lang="en-US" sz="48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96EEB-8557-F44D-9CFD-D3211960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37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4A18-BC30-D349-AD12-9A6CC5B8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Diagnostic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6CEBE-3F42-694D-97E9-1BF7B5A6F9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dotnet-counters</a:t>
            </a:r>
          </a:p>
          <a:p>
            <a:endParaRPr lang="en-US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dotnet-counters </a:t>
            </a:r>
            <a:r>
              <a:rPr lang="en-US" dirty="0" err="1"/>
              <a:t>ps</a:t>
            </a:r>
            <a:endParaRPr lang="en-US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dotnet-counters monitor –p 1902</a:t>
            </a:r>
            <a:endParaRPr lang="en-C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AC9EA8-F8B1-F443-8F5D-089FEBD90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6160989" cy="4200245"/>
          </a:xfrm>
        </p:spPr>
        <p:txBody>
          <a:bodyPr/>
          <a:lstStyle/>
          <a:p>
            <a:r>
              <a:rPr lang="en-US" b="1" dirty="0"/>
              <a:t>dotnet-dump</a:t>
            </a:r>
          </a:p>
          <a:p>
            <a:endParaRPr lang="en-US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dotnet-dump collect –p 1902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dotnet-dump analyze ./core_20190226_135850</a:t>
            </a:r>
            <a:endParaRPr lang="en-C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D60EAA-C2E7-8C49-AB0A-F98C4E036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93" y="3785431"/>
            <a:ext cx="3698966" cy="2619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4AD4CC-8B77-4A4F-8602-A5FADF185D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839"/>
          <a:stretch/>
        </p:blipFill>
        <p:spPr>
          <a:xfrm>
            <a:off x="5719132" y="4333356"/>
            <a:ext cx="5638970" cy="15240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11E9C-BA7E-1C4C-BBB8-C718B016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79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4A18-BC30-D349-AD12-9A6CC5B8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Diagnostic </a:t>
            </a:r>
            <a:r>
              <a:rPr lang="en-US" altLang="zh-CN"/>
              <a:t>Result</a:t>
            </a:r>
            <a:endParaRPr lang="en-C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48EAB1-80AD-0641-92AD-B90E32713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75" y="0"/>
            <a:ext cx="11648225" cy="1485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02E8FD-8C37-A944-ABD2-7607ADB61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75" y="1485900"/>
            <a:ext cx="11648225" cy="5372100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6251CA3-D4AD-4A4E-AC2F-CF2C9837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49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A2A5-1DEC-4E43-BB15-518EF16D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DCD5B-1B87-284A-8A45-448EC1AF1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66" y="0"/>
            <a:ext cx="10050834" cy="418011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261398-999E-E642-B5BB-7A62E8E342E0}"/>
              </a:ext>
            </a:extLst>
          </p:cNvPr>
          <p:cNvSpPr txBox="1">
            <a:spLocks/>
          </p:cNvSpPr>
          <p:nvPr/>
        </p:nvSpPr>
        <p:spPr>
          <a:xfrm>
            <a:off x="241541" y="1602634"/>
            <a:ext cx="1812539" cy="432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Pod</a:t>
            </a:r>
            <a:r>
              <a:rPr lang="zh-CN" altLang="en-US" dirty="0"/>
              <a:t> </a:t>
            </a:r>
            <a:r>
              <a:rPr lang="en-CN" dirty="0"/>
              <a:t>Restart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C7AE5-12F1-F047-AB74-EED90EB3C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166" y="4180114"/>
            <a:ext cx="10050834" cy="267788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D2F1348-9225-064D-8D2C-E401C354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72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824C-0A43-5342-8E5F-FACE2918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2E8BB-06A9-AF4F-90E7-03ACF5DC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Do not just copy &amp; paste.</a:t>
            </a:r>
          </a:p>
          <a:p>
            <a:endParaRPr lang="en-CN" dirty="0"/>
          </a:p>
          <a:p>
            <a:r>
              <a:rPr lang="en-CN" dirty="0"/>
              <a:t>Do not guess, measure.</a:t>
            </a:r>
          </a:p>
          <a:p>
            <a:pPr marL="0" indent="0">
              <a:buNone/>
            </a:pPr>
            <a:endParaRPr lang="en-CN" dirty="0"/>
          </a:p>
          <a:p>
            <a:r>
              <a:rPr lang="en-CN" dirty="0"/>
              <a:t>Dig into &amp; Challenge.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C1A71-2035-0B4D-BAFB-C5D2DA99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29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5DCE-6F0A-BB4F-8466-E1E478FE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2F332-7322-5448-B689-B50CFA2776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BD737-AC43-2840-9CBD-72600994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0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4AC88-8C2F-2442-8285-4912BAB0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CN" sz="3200">
                <a:solidFill>
                  <a:srgbClr val="F2F2F2"/>
                </a:solidFill>
              </a:rPr>
              <a:t>Agenda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81CE33-5E29-404D-9959-306AA683A9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989937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CD755-3B96-5A4B-B7C0-F126B10E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97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157F603-780C-4F12-B3EB-428407275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C3F7CE2-B43A-45D2-9373-25894C50C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Freeform 15">
            <a:extLst>
              <a:ext uri="{FF2B5EF4-FFF2-40B4-BE49-F238E27FC236}">
                <a16:creationId xmlns:a16="http://schemas.microsoft.com/office/drawing/2014/main" id="{8FCA8AFB-F631-49F2-BBF1-7E294F678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99" name="Freeform 5">
            <a:extLst>
              <a:ext uri="{FF2B5EF4-FFF2-40B4-BE49-F238E27FC236}">
                <a16:creationId xmlns:a16="http://schemas.microsoft.com/office/drawing/2014/main" id="{D6589E23-6653-463D-B72D-37D56DC91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6F231-B9F3-7440-955A-36020E0C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What happened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B9F970-B485-E54B-99C2-0EA6398CD7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0378" y="791419"/>
            <a:ext cx="7375502" cy="1862312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88157D-EC16-1047-BCC1-1E8A1755DE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6287" y="2665020"/>
            <a:ext cx="7375502" cy="1843876"/>
          </a:xfrm>
          <a:prstGeom prst="rect">
            <a:avLst/>
          </a:prstGeom>
          <a:effectLst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FD1ECD-F77D-D546-8F6C-66A38A860A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878" y="807016"/>
            <a:ext cx="4292531" cy="262198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68461-07A1-D641-BB91-12BF1B63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5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6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7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063C512-68E0-4664-B740-FAC48854278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A7EC69-FF85-AF4C-88EA-BA206FA5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Action 1</a:t>
            </a:r>
            <a:br>
              <a:rPr lang="en-US" sz="7200" dirty="0"/>
            </a:br>
            <a:r>
              <a:rPr lang="en-US" sz="7200" dirty="0"/>
              <a:t>Code Inspection</a:t>
            </a: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C05C2-4FA8-744D-93A2-272B4BB1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3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A6E3-A508-784B-9D0D-02F805D1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Action 2</a:t>
            </a:r>
            <a:br>
              <a:rPr lang="en-CN" dirty="0"/>
            </a:br>
            <a:r>
              <a:rPr lang="en-CN" dirty="0"/>
              <a:t>Performance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35FCC80-14F2-45A1-9C0D-02D7234CC4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355783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2F295-B139-674D-BF45-A2AF73E4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96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D1A7-1E38-C244-A426-3B02412F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Action 3</a:t>
            </a:r>
            <a:br>
              <a:rPr lang="en-CN" dirty="0"/>
            </a:br>
            <a:r>
              <a:rPr lang="en-CN" dirty="0"/>
              <a:t>Business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445F46-084A-4095-86B1-DEDEA742E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662639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3BA9D-D1B0-0A4D-918D-940EB696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1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96427-A655-C14E-AFE2-C3867662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Action 4</a:t>
            </a:r>
            <a:br>
              <a:rPr lang="en-US" sz="3800" dirty="0"/>
            </a:br>
            <a:r>
              <a:rPr lang="en-US" sz="3800" dirty="0"/>
              <a:t>Perception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457CE-D76F-CB47-ACB0-AE4D9D788DA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272" r="22172" b="1"/>
          <a:stretch/>
        </p:blipFill>
        <p:spPr>
          <a:xfrm>
            <a:off x="635458" y="640080"/>
            <a:ext cx="9186063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70683-EACE-3F4A-9B1C-6C55D3C4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8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F32D-84D0-BF43-905A-AFAF7AD1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PromQL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8492-2231-F146-8D31-84C4955B7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668" y="1940091"/>
            <a:ext cx="2552314" cy="4195481"/>
          </a:xfrm>
        </p:spPr>
        <p:txBody>
          <a:bodyPr>
            <a:normAutofit/>
          </a:bodyPr>
          <a:lstStyle/>
          <a:p>
            <a:r>
              <a:rPr lang="en-US" sz="1800" dirty="0" err="1"/>
              <a:t>container_memory_working_set_bytes</a:t>
            </a:r>
            <a:r>
              <a:rPr lang="en-US" sz="1800" dirty="0"/>
              <a:t>: Current working set(byte)</a:t>
            </a:r>
          </a:p>
          <a:p>
            <a:endParaRPr lang="en-US" sz="1800" dirty="0"/>
          </a:p>
          <a:p>
            <a:r>
              <a:rPr lang="en-US" sz="1800" dirty="0" err="1"/>
              <a:t>container_spec_memory_limit_bytes</a:t>
            </a:r>
            <a:r>
              <a:rPr lang="en-US" sz="1800" dirty="0"/>
              <a:t>: Memory limit for the container(byte)</a:t>
            </a:r>
            <a:endParaRPr lang="en-C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33009B-7460-7540-A93C-F34782AA6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18" y="1423162"/>
            <a:ext cx="9126000" cy="26146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86B54E-6E48-304A-BF45-F11B73491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18" y="4037832"/>
            <a:ext cx="9126001" cy="259926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7C5527-1737-0E49-938F-A71E5F21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5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430A55-1AB0-F842-9B0F-6ACE7E90F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70" y="1949482"/>
            <a:ext cx="10669958" cy="35190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FE474-9BAE-EC4B-A6AF-FC454696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One Container</a:t>
            </a:r>
            <a:br>
              <a:rPr lang="en-CN" dirty="0"/>
            </a:br>
            <a:r>
              <a:rPr lang="en-CN" dirty="0"/>
              <a:t>Two TimeSeries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D88A-DFE9-8A47-834F-3FFD0D1DE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6483" y="5564773"/>
            <a:ext cx="8551844" cy="11500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sum(</a:t>
            </a:r>
          </a:p>
          <a:p>
            <a:pPr marL="0" indent="0">
              <a:buNone/>
            </a:pPr>
            <a:r>
              <a:rPr lang="en-US" dirty="0" err="1"/>
              <a:t>container_memory_working_set_bytes</a:t>
            </a:r>
            <a:r>
              <a:rPr lang="en-US" dirty="0"/>
              <a:t>{…} / </a:t>
            </a:r>
            <a:r>
              <a:rPr lang="en-US" dirty="0" err="1"/>
              <a:t>container_spec_memory_limit_bytes</a:t>
            </a:r>
            <a:r>
              <a:rPr lang="en-US" dirty="0"/>
              <a:t>{…} )</a:t>
            </a:r>
          </a:p>
          <a:p>
            <a:pPr marL="0" indent="0">
              <a:buNone/>
            </a:pPr>
            <a:r>
              <a:rPr lang="en-US" dirty="0"/>
              <a:t>by (</a:t>
            </a:r>
            <a:r>
              <a:rPr lang="en-US" dirty="0" err="1"/>
              <a:t>pod_name</a:t>
            </a:r>
            <a:r>
              <a:rPr lang="en-US" dirty="0"/>
              <a:t>) * 100</a:t>
            </a:r>
            <a:endParaRPr lang="en-C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C3F980-58A0-444A-9C56-CC07C8A52E2E}"/>
              </a:ext>
            </a:extLst>
          </p:cNvPr>
          <p:cNvSpPr txBox="1">
            <a:spLocks/>
          </p:cNvSpPr>
          <p:nvPr/>
        </p:nvSpPr>
        <p:spPr>
          <a:xfrm>
            <a:off x="958370" y="5564773"/>
            <a:ext cx="1812539" cy="11500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CN" dirty="0"/>
              <a:t>No </a:t>
            </a:r>
          </a:p>
          <a:p>
            <a:pPr marL="0" indent="0">
              <a:buFont typeface="Wingdings 3" charset="2"/>
              <a:buNone/>
            </a:pPr>
            <a:r>
              <a:rPr lang="en-CN" dirty="0"/>
              <a:t>Pod/Container </a:t>
            </a:r>
          </a:p>
          <a:p>
            <a:pPr marL="0" indent="0">
              <a:buFont typeface="Wingdings 3" charset="2"/>
              <a:buNone/>
            </a:pPr>
            <a:r>
              <a:rPr lang="en-CN" dirty="0"/>
              <a:t>Restart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10515-3348-F14E-AF77-A499029D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58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56264</TotalTime>
  <Words>462</Words>
  <Application>Microsoft Macintosh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Wingdings 3</vt:lpstr>
      <vt:lpstr>Ion</vt:lpstr>
      <vt:lpstr>Memory  Usage  Insight</vt:lpstr>
      <vt:lpstr>Agenda</vt:lpstr>
      <vt:lpstr>What happened</vt:lpstr>
      <vt:lpstr>Action 1 Code Inspection</vt:lpstr>
      <vt:lpstr>Action 2 Performance</vt:lpstr>
      <vt:lpstr>Action 3 Business</vt:lpstr>
      <vt:lpstr>Action 4 Perception</vt:lpstr>
      <vt:lpstr>PromQL Expression</vt:lpstr>
      <vt:lpstr>One Container Two TimeSeries</vt:lpstr>
      <vt:lpstr>Prometheus Federation &amp; Staleness</vt:lpstr>
      <vt:lpstr>Incorrect Expression</vt:lpstr>
      <vt:lpstr>Solutions</vt:lpstr>
      <vt:lpstr>Results</vt:lpstr>
      <vt:lpstr>Memory Issue</vt:lpstr>
      <vt:lpstr>Diagnostic Tools</vt:lpstr>
      <vt:lpstr>Diagnostic Result</vt:lpstr>
      <vt:lpstr>Next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Songqing Shuai</dc:creator>
  <cp:lastModifiedBy>Songqing Shuai</cp:lastModifiedBy>
  <cp:revision>50</cp:revision>
  <dcterms:created xsi:type="dcterms:W3CDTF">2021-11-11T07:14:58Z</dcterms:created>
  <dcterms:modified xsi:type="dcterms:W3CDTF">2022-01-14T09:01:11Z</dcterms:modified>
</cp:coreProperties>
</file>