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76" r:id="rId6"/>
    <p:sldId id="257" r:id="rId7"/>
    <p:sldId id="261" r:id="rId8"/>
    <p:sldId id="258" r:id="rId9"/>
    <p:sldId id="259" r:id="rId10"/>
    <p:sldId id="260" r:id="rId11"/>
    <p:sldId id="273" r:id="rId12"/>
    <p:sldId id="271" r:id="rId13"/>
    <p:sldId id="269" r:id="rId14"/>
    <p:sldId id="264" r:id="rId15"/>
    <p:sldId id="270" r:id="rId16"/>
    <p:sldId id="265" r:id="rId17"/>
    <p:sldId id="266" r:id="rId18"/>
    <p:sldId id="267" r:id="rId19"/>
    <p:sldId id="275" r:id="rId2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作成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01C0B-1E12-4173-9C28-0C5F42F005A7}" v="396" dt="2021-12-09T12:39:09.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81" autoAdjust="0"/>
  </p:normalViewPr>
  <p:slideViewPr>
    <p:cSldViewPr snapToGrid="0">
      <p:cViewPr varScale="1">
        <p:scale>
          <a:sx n="59" d="100"/>
          <a:sy n="59" d="100"/>
        </p:scale>
        <p:origin x="964" y="52"/>
      </p:cViewPr>
      <p:guideLst/>
    </p:cSldViewPr>
  </p:slideViewPr>
  <p:notesTextViewPr>
    <p:cViewPr>
      <p:scale>
        <a:sx n="3" d="2"/>
        <a:sy n="3" d="2"/>
      </p:scale>
      <p:origin x="0" y="0"/>
    </p:cViewPr>
  </p:notesTextViewPr>
  <p:sorterViewPr>
    <p:cViewPr>
      <p:scale>
        <a:sx n="126" d="100"/>
        <a:sy n="126" d="100"/>
      </p:scale>
      <p:origin x="0" y="0"/>
    </p:cViewPr>
  </p:sorterViewPr>
  <p:notesViewPr>
    <p:cSldViewPr snapToGrid="0">
      <p:cViewPr varScale="1">
        <p:scale>
          <a:sx n="80" d="100"/>
          <a:sy n="80" d="100"/>
        </p:scale>
        <p:origin x="315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 zhixuan" userId="184db2ec725f2be6" providerId="LiveId" clId="{C8B01C0B-1E12-4173-9C28-0C5F42F005A7}"/>
    <pc:docChg chg="undo redo custSel addSld delSld modSld sldOrd">
      <pc:chgData name="jin zhixuan" userId="184db2ec725f2be6" providerId="LiveId" clId="{C8B01C0B-1E12-4173-9C28-0C5F42F005A7}" dt="2021-12-09T12:39:09.797" v="1157"/>
      <pc:docMkLst>
        <pc:docMk/>
      </pc:docMkLst>
      <pc:sldChg chg="modSp mod modTransition">
        <pc:chgData name="jin zhixuan" userId="184db2ec725f2be6" providerId="LiveId" clId="{C8B01C0B-1E12-4173-9C28-0C5F42F005A7}" dt="2021-12-05T09:50:08.246" v="845"/>
        <pc:sldMkLst>
          <pc:docMk/>
          <pc:sldMk cId="1325608595" sldId="257"/>
        </pc:sldMkLst>
        <pc:spChg chg="mod">
          <ac:chgData name="jin zhixuan" userId="184db2ec725f2be6" providerId="LiveId" clId="{C8B01C0B-1E12-4173-9C28-0C5F42F005A7}" dt="2021-12-04T13:35:07.236" v="456" actId="20577"/>
          <ac:spMkLst>
            <pc:docMk/>
            <pc:sldMk cId="1325608595" sldId="257"/>
            <ac:spMk id="3" creationId="{22788C46-D0BC-4307-AE55-7601A139E7CB}"/>
          </ac:spMkLst>
        </pc:spChg>
      </pc:sldChg>
      <pc:sldChg chg="addSp delSp modSp mod modTransition modClrScheme chgLayout">
        <pc:chgData name="jin zhixuan" userId="184db2ec725f2be6" providerId="LiveId" clId="{C8B01C0B-1E12-4173-9C28-0C5F42F005A7}" dt="2021-12-08T07:19:10.635" v="1156" actId="962"/>
        <pc:sldMkLst>
          <pc:docMk/>
          <pc:sldMk cId="1639799154" sldId="258"/>
        </pc:sldMkLst>
        <pc:spChg chg="mod ord">
          <ac:chgData name="jin zhixuan" userId="184db2ec725f2be6" providerId="LiveId" clId="{C8B01C0B-1E12-4173-9C28-0C5F42F005A7}" dt="2021-12-05T12:21:09.439" v="1068" actId="700"/>
          <ac:spMkLst>
            <pc:docMk/>
            <pc:sldMk cId="1639799154" sldId="258"/>
            <ac:spMk id="2" creationId="{8C543F67-9C70-4748-8C0C-3A7863422F99}"/>
          </ac:spMkLst>
        </pc:spChg>
        <pc:spChg chg="add del mod ord">
          <ac:chgData name="jin zhixuan" userId="184db2ec725f2be6" providerId="LiveId" clId="{C8B01C0B-1E12-4173-9C28-0C5F42F005A7}" dt="2021-12-05T12:20:15.249" v="1050" actId="700"/>
          <ac:spMkLst>
            <pc:docMk/>
            <pc:sldMk cId="1639799154" sldId="258"/>
            <ac:spMk id="3" creationId="{9466038D-8A9D-4200-BC1D-DFED24A405EF}"/>
          </ac:spMkLst>
        </pc:spChg>
        <pc:spChg chg="del">
          <ac:chgData name="jin zhixuan" userId="184db2ec725f2be6" providerId="LiveId" clId="{C8B01C0B-1E12-4173-9C28-0C5F42F005A7}" dt="2021-12-04T13:19:02.112" v="225" actId="478"/>
          <ac:spMkLst>
            <pc:docMk/>
            <pc:sldMk cId="1639799154" sldId="258"/>
            <ac:spMk id="3" creationId="{95B371F2-DBA5-415A-82C8-651F587B857A}"/>
          </ac:spMkLst>
        </pc:spChg>
        <pc:spChg chg="mod ord">
          <ac:chgData name="jin zhixuan" userId="184db2ec725f2be6" providerId="LiveId" clId="{C8B01C0B-1E12-4173-9C28-0C5F42F005A7}" dt="2021-12-05T12:21:09.439" v="1068" actId="700"/>
          <ac:spMkLst>
            <pc:docMk/>
            <pc:sldMk cId="1639799154" sldId="258"/>
            <ac:spMk id="4" creationId="{DB056174-CBC5-7B48-9681-7DDAC423337E}"/>
          </ac:spMkLst>
        </pc:spChg>
        <pc:spChg chg="add del mod ord">
          <ac:chgData name="jin zhixuan" userId="184db2ec725f2be6" providerId="LiveId" clId="{C8B01C0B-1E12-4173-9C28-0C5F42F005A7}" dt="2021-12-05T12:21:09.439" v="1068" actId="700"/>
          <ac:spMkLst>
            <pc:docMk/>
            <pc:sldMk cId="1639799154" sldId="258"/>
            <ac:spMk id="5" creationId="{D2144F9B-3B9A-4643-BFBF-9C133606C83C}"/>
          </ac:spMkLst>
        </pc:spChg>
        <pc:spChg chg="del mod ord">
          <ac:chgData name="jin zhixuan" userId="184db2ec725f2be6" providerId="LiveId" clId="{C8B01C0B-1E12-4173-9C28-0C5F42F005A7}" dt="2021-12-04T13:34:41.283" v="452" actId="478"/>
          <ac:spMkLst>
            <pc:docMk/>
            <pc:sldMk cId="1639799154" sldId="258"/>
            <ac:spMk id="5" creationId="{D593FA18-50D6-0344-B477-1D7C91CF4029}"/>
          </ac:spMkLst>
        </pc:spChg>
        <pc:spChg chg="mod ord">
          <ac:chgData name="jin zhixuan" userId="184db2ec725f2be6" providerId="LiveId" clId="{C8B01C0B-1E12-4173-9C28-0C5F42F005A7}" dt="2021-12-05T12:21:09.439" v="1068" actId="700"/>
          <ac:spMkLst>
            <pc:docMk/>
            <pc:sldMk cId="1639799154" sldId="258"/>
            <ac:spMk id="6" creationId="{134C72D2-EFDF-844A-8472-CB49A59B127B}"/>
          </ac:spMkLst>
        </pc:spChg>
        <pc:spChg chg="add del mod ord">
          <ac:chgData name="jin zhixuan" userId="184db2ec725f2be6" providerId="LiveId" clId="{C8B01C0B-1E12-4173-9C28-0C5F42F005A7}" dt="2021-12-05T12:21:09.439" v="1068" actId="700"/>
          <ac:spMkLst>
            <pc:docMk/>
            <pc:sldMk cId="1639799154" sldId="258"/>
            <ac:spMk id="7" creationId="{14B92C4B-EB35-463A-AA8F-99C503812DAD}"/>
          </ac:spMkLst>
        </pc:spChg>
        <pc:spChg chg="add del mod">
          <ac:chgData name="jin zhixuan" userId="184db2ec725f2be6" providerId="LiveId" clId="{C8B01C0B-1E12-4173-9C28-0C5F42F005A7}" dt="2021-12-04T13:19:55.292" v="226" actId="478"/>
          <ac:spMkLst>
            <pc:docMk/>
            <pc:sldMk cId="1639799154" sldId="258"/>
            <ac:spMk id="8" creationId="{65633ADF-91DF-4B3A-9424-594FC9EDE406}"/>
          </ac:spMkLst>
        </pc:spChg>
        <pc:spChg chg="add del mod ord">
          <ac:chgData name="jin zhixuan" userId="184db2ec725f2be6" providerId="LiveId" clId="{C8B01C0B-1E12-4173-9C28-0C5F42F005A7}" dt="2021-12-05T12:21:09.439" v="1068" actId="700"/>
          <ac:spMkLst>
            <pc:docMk/>
            <pc:sldMk cId="1639799154" sldId="258"/>
            <ac:spMk id="8" creationId="{9B4AD572-CEBB-4106-AD88-ECB455DF5A7E}"/>
          </ac:spMkLst>
        </pc:spChg>
        <pc:spChg chg="add del mod ord">
          <ac:chgData name="jin zhixuan" userId="184db2ec725f2be6" providerId="LiveId" clId="{C8B01C0B-1E12-4173-9C28-0C5F42F005A7}" dt="2021-12-05T12:21:09.439" v="1068" actId="700"/>
          <ac:spMkLst>
            <pc:docMk/>
            <pc:sldMk cId="1639799154" sldId="258"/>
            <ac:spMk id="9" creationId="{D790FE23-B8AC-455D-B667-0F2BE177987A}"/>
          </ac:spMkLst>
        </pc:spChg>
        <pc:spChg chg="add mod">
          <ac:chgData name="jin zhixuan" userId="184db2ec725f2be6" providerId="LiveId" clId="{C8B01C0B-1E12-4173-9C28-0C5F42F005A7}" dt="2021-12-05T11:26:26.991" v="1046" actId="1076"/>
          <ac:spMkLst>
            <pc:docMk/>
            <pc:sldMk cId="1639799154" sldId="258"/>
            <ac:spMk id="10" creationId="{E6407F77-E981-4E9A-B280-1D3F76E03FD0}"/>
          </ac:spMkLst>
        </pc:spChg>
        <pc:spChg chg="add del mod ord">
          <ac:chgData name="jin zhixuan" userId="184db2ec725f2be6" providerId="LiveId" clId="{C8B01C0B-1E12-4173-9C28-0C5F42F005A7}" dt="2021-12-04T13:25:01.428" v="247" actId="478"/>
          <ac:spMkLst>
            <pc:docMk/>
            <pc:sldMk cId="1639799154" sldId="258"/>
            <ac:spMk id="11" creationId="{86BF4C4E-3B04-4D9D-999A-F3C9D2920D39}"/>
          </ac:spMkLst>
        </pc:spChg>
        <pc:spChg chg="add del mod ord">
          <ac:chgData name="jin zhixuan" userId="184db2ec725f2be6" providerId="LiveId" clId="{C8B01C0B-1E12-4173-9C28-0C5F42F005A7}" dt="2021-12-05T12:21:09.439" v="1068" actId="700"/>
          <ac:spMkLst>
            <pc:docMk/>
            <pc:sldMk cId="1639799154" sldId="258"/>
            <ac:spMk id="11" creationId="{B003FF00-C8DB-4403-817C-72024DEC91A9}"/>
          </ac:spMkLst>
        </pc:spChg>
        <pc:spChg chg="add del mod">
          <ac:chgData name="jin zhixuan" userId="184db2ec725f2be6" providerId="LiveId" clId="{C8B01C0B-1E12-4173-9C28-0C5F42F005A7}" dt="2021-12-04T13:29:26.804" v="328" actId="478"/>
          <ac:spMkLst>
            <pc:docMk/>
            <pc:sldMk cId="1639799154" sldId="258"/>
            <ac:spMk id="12" creationId="{18CE8208-9D62-44F9-B1FE-792B99594ADD}"/>
          </ac:spMkLst>
        </pc:spChg>
        <pc:spChg chg="add del mod ord">
          <ac:chgData name="jin zhixuan" userId="184db2ec725f2be6" providerId="LiveId" clId="{C8B01C0B-1E12-4173-9C28-0C5F42F005A7}" dt="2021-12-05T12:21:09.439" v="1068" actId="700"/>
          <ac:spMkLst>
            <pc:docMk/>
            <pc:sldMk cId="1639799154" sldId="258"/>
            <ac:spMk id="12" creationId="{6041874C-C1A0-42AA-90B2-993A5BC0927A}"/>
          </ac:spMkLst>
        </pc:spChg>
        <pc:spChg chg="add del mod">
          <ac:chgData name="jin zhixuan" userId="184db2ec725f2be6" providerId="LiveId" clId="{C8B01C0B-1E12-4173-9C28-0C5F42F005A7}" dt="2021-12-04T13:33:02.182" v="409"/>
          <ac:spMkLst>
            <pc:docMk/>
            <pc:sldMk cId="1639799154" sldId="258"/>
            <ac:spMk id="13" creationId="{EAEE45ED-207D-4442-A613-3BDF29C23A18}"/>
          </ac:spMkLst>
        </pc:spChg>
        <pc:spChg chg="add del mod">
          <ac:chgData name="jin zhixuan" userId="184db2ec725f2be6" providerId="LiveId" clId="{C8B01C0B-1E12-4173-9C28-0C5F42F005A7}" dt="2021-12-04T13:33:01.005" v="408"/>
          <ac:spMkLst>
            <pc:docMk/>
            <pc:sldMk cId="1639799154" sldId="258"/>
            <ac:spMk id="14" creationId="{25A228E6-54DA-438D-80AE-7B1866554BC8}"/>
          </ac:spMkLst>
        </pc:spChg>
        <pc:spChg chg="add del mod">
          <ac:chgData name="jin zhixuan" userId="184db2ec725f2be6" providerId="LiveId" clId="{C8B01C0B-1E12-4173-9C28-0C5F42F005A7}" dt="2021-12-05T09:19:24.669" v="555" actId="478"/>
          <ac:spMkLst>
            <pc:docMk/>
            <pc:sldMk cId="1639799154" sldId="258"/>
            <ac:spMk id="15" creationId="{E4B37363-624B-46F8-8401-B18569FB0021}"/>
          </ac:spMkLst>
        </pc:spChg>
        <pc:spChg chg="add del mod">
          <ac:chgData name="jin zhixuan" userId="184db2ec725f2be6" providerId="LiveId" clId="{C8B01C0B-1E12-4173-9C28-0C5F42F005A7}" dt="2021-12-05T09:19:24.669" v="555" actId="478"/>
          <ac:spMkLst>
            <pc:docMk/>
            <pc:sldMk cId="1639799154" sldId="258"/>
            <ac:spMk id="17" creationId="{B495ECB0-3865-4A74-9D64-1B44B1712FA3}"/>
          </ac:spMkLst>
        </pc:spChg>
        <pc:spChg chg="add del mod">
          <ac:chgData name="jin zhixuan" userId="184db2ec725f2be6" providerId="LiveId" clId="{C8B01C0B-1E12-4173-9C28-0C5F42F005A7}" dt="2021-12-05T09:19:22.337" v="554" actId="478"/>
          <ac:spMkLst>
            <pc:docMk/>
            <pc:sldMk cId="1639799154" sldId="258"/>
            <ac:spMk id="20" creationId="{E757C998-A453-4EFA-AA5E-29615A8BF9E8}"/>
          </ac:spMkLst>
        </pc:spChg>
        <pc:spChg chg="add del mod">
          <ac:chgData name="jin zhixuan" userId="184db2ec725f2be6" providerId="LiveId" clId="{C8B01C0B-1E12-4173-9C28-0C5F42F005A7}" dt="2021-12-05T09:19:22.337" v="554" actId="478"/>
          <ac:spMkLst>
            <pc:docMk/>
            <pc:sldMk cId="1639799154" sldId="258"/>
            <ac:spMk id="22" creationId="{E916ECB9-5206-4DDD-9E7D-BC0C5A355FD6}"/>
          </ac:spMkLst>
        </pc:spChg>
        <pc:spChg chg="add mod topLvl">
          <ac:chgData name="jin zhixuan" userId="184db2ec725f2be6" providerId="LiveId" clId="{C8B01C0B-1E12-4173-9C28-0C5F42F005A7}" dt="2021-12-05T09:14:22.165" v="508" actId="164"/>
          <ac:spMkLst>
            <pc:docMk/>
            <pc:sldMk cId="1639799154" sldId="258"/>
            <ac:spMk id="25" creationId="{0ADA1DBB-3484-4033-A36B-10B3C03B6093}"/>
          </ac:spMkLst>
        </pc:spChg>
        <pc:spChg chg="mod">
          <ac:chgData name="jin zhixuan" userId="184db2ec725f2be6" providerId="LiveId" clId="{C8B01C0B-1E12-4173-9C28-0C5F42F005A7}" dt="2021-12-05T09:18:25.837" v="530" actId="20577"/>
          <ac:spMkLst>
            <pc:docMk/>
            <pc:sldMk cId="1639799154" sldId="258"/>
            <ac:spMk id="26" creationId="{9C5FD0DD-741A-4C95-A08B-22FBF7787973}"/>
          </ac:spMkLst>
        </pc:spChg>
        <pc:spChg chg="mod">
          <ac:chgData name="jin zhixuan" userId="184db2ec725f2be6" providerId="LiveId" clId="{C8B01C0B-1E12-4173-9C28-0C5F42F005A7}" dt="2021-12-05T09:18:42.247" v="539" actId="20577"/>
          <ac:spMkLst>
            <pc:docMk/>
            <pc:sldMk cId="1639799154" sldId="258"/>
            <ac:spMk id="29" creationId="{090D050C-1A94-48A0-8736-909059DEE5B0}"/>
          </ac:spMkLst>
        </pc:spChg>
        <pc:spChg chg="add mod">
          <ac:chgData name="jin zhixuan" userId="184db2ec725f2be6" providerId="LiveId" clId="{C8B01C0B-1E12-4173-9C28-0C5F42F005A7}" dt="2021-12-05T09:28:17.154" v="645" actId="1076"/>
          <ac:spMkLst>
            <pc:docMk/>
            <pc:sldMk cId="1639799154" sldId="258"/>
            <ac:spMk id="31" creationId="{E09EA118-D62E-4F36-9C29-62BB18BDD17F}"/>
          </ac:spMkLst>
        </pc:spChg>
        <pc:spChg chg="mod">
          <ac:chgData name="jin zhixuan" userId="184db2ec725f2be6" providerId="LiveId" clId="{C8B01C0B-1E12-4173-9C28-0C5F42F005A7}" dt="2021-12-05T09:18:59.046" v="549" actId="20577"/>
          <ac:spMkLst>
            <pc:docMk/>
            <pc:sldMk cId="1639799154" sldId="258"/>
            <ac:spMk id="34" creationId="{F97DAE2F-DC01-43F7-80FC-8A2214264273}"/>
          </ac:spMkLst>
        </pc:spChg>
        <pc:spChg chg="mod">
          <ac:chgData name="jin zhixuan" userId="184db2ec725f2be6" providerId="LiveId" clId="{C8B01C0B-1E12-4173-9C28-0C5F42F005A7}" dt="2021-12-05T09:11:48.514" v="460"/>
          <ac:spMkLst>
            <pc:docMk/>
            <pc:sldMk cId="1639799154" sldId="258"/>
            <ac:spMk id="35" creationId="{27848FB0-6616-40B9-B4F5-474A909DE6CE}"/>
          </ac:spMkLst>
        </pc:spChg>
        <pc:spChg chg="mod">
          <ac:chgData name="jin zhixuan" userId="184db2ec725f2be6" providerId="LiveId" clId="{C8B01C0B-1E12-4173-9C28-0C5F42F005A7}" dt="2021-12-05T09:20:55.625" v="580" actId="571"/>
          <ac:spMkLst>
            <pc:docMk/>
            <pc:sldMk cId="1639799154" sldId="258"/>
            <ac:spMk id="37" creationId="{15A9ABF4-E573-425C-8C92-3F0AC74C90A0}"/>
          </ac:spMkLst>
        </pc:spChg>
        <pc:spChg chg="mod">
          <ac:chgData name="jin zhixuan" userId="184db2ec725f2be6" providerId="LiveId" clId="{C8B01C0B-1E12-4173-9C28-0C5F42F005A7}" dt="2021-12-05T09:20:55.625" v="580" actId="571"/>
          <ac:spMkLst>
            <pc:docMk/>
            <pc:sldMk cId="1639799154" sldId="258"/>
            <ac:spMk id="40" creationId="{6C3F00BD-43EA-444C-9024-BCE74C092458}"/>
          </ac:spMkLst>
        </pc:spChg>
        <pc:spChg chg="mod">
          <ac:chgData name="jin zhixuan" userId="184db2ec725f2be6" providerId="LiveId" clId="{C8B01C0B-1E12-4173-9C28-0C5F42F005A7}" dt="2021-12-05T09:14:13.300" v="503"/>
          <ac:spMkLst>
            <pc:docMk/>
            <pc:sldMk cId="1639799154" sldId="258"/>
            <ac:spMk id="40" creationId="{A5DC6EE8-F2FD-4A1C-BCC1-0B2191AA346E}"/>
          </ac:spMkLst>
        </pc:spChg>
        <pc:spChg chg="mod">
          <ac:chgData name="jin zhixuan" userId="184db2ec725f2be6" providerId="LiveId" clId="{C8B01C0B-1E12-4173-9C28-0C5F42F005A7}" dt="2021-12-05T09:17:58.397" v="520" actId="20577"/>
          <ac:spMkLst>
            <pc:docMk/>
            <pc:sldMk cId="1639799154" sldId="258"/>
            <ac:spMk id="44" creationId="{05C8FD8C-5CC2-456E-AFC1-05C60373761C}"/>
          </ac:spMkLst>
        </pc:spChg>
        <pc:spChg chg="mod">
          <ac:chgData name="jin zhixuan" userId="184db2ec725f2be6" providerId="LiveId" clId="{C8B01C0B-1E12-4173-9C28-0C5F42F005A7}" dt="2021-12-05T09:20:55.625" v="580" actId="571"/>
          <ac:spMkLst>
            <pc:docMk/>
            <pc:sldMk cId="1639799154" sldId="258"/>
            <ac:spMk id="46" creationId="{70E2048E-EB4A-495B-85DF-F5858D526B43}"/>
          </ac:spMkLst>
        </pc:spChg>
        <pc:spChg chg="mod">
          <ac:chgData name="jin zhixuan" userId="184db2ec725f2be6" providerId="LiveId" clId="{C8B01C0B-1E12-4173-9C28-0C5F42F005A7}" dt="2021-12-05T09:22:51.408" v="608" actId="571"/>
          <ac:spMkLst>
            <pc:docMk/>
            <pc:sldMk cId="1639799154" sldId="258"/>
            <ac:spMk id="49" creationId="{65330CFE-95D2-496F-9152-03781017CB35}"/>
          </ac:spMkLst>
        </pc:spChg>
        <pc:grpChg chg="add del mod">
          <ac:chgData name="jin zhixuan" userId="184db2ec725f2be6" providerId="LiveId" clId="{C8B01C0B-1E12-4173-9C28-0C5F42F005A7}" dt="2021-12-08T07:18:31.477" v="1121" actId="962"/>
          <ac:grpSpMkLst>
            <pc:docMk/>
            <pc:sldMk cId="1639799154" sldId="258"/>
            <ac:grpSpMk id="24" creationId="{58E2317C-455A-49F2-980E-4183D3D54FCA}"/>
          </ac:grpSpMkLst>
        </pc:grpChg>
        <pc:grpChg chg="add mod">
          <ac:chgData name="jin zhixuan" userId="184db2ec725f2be6" providerId="LiveId" clId="{C8B01C0B-1E12-4173-9C28-0C5F42F005A7}" dt="2021-12-05T09:11:25.894" v="458" actId="164"/>
          <ac:grpSpMkLst>
            <pc:docMk/>
            <pc:sldMk cId="1639799154" sldId="258"/>
            <ac:grpSpMk id="24" creationId="{81E5A24F-80B0-434C-9BEE-BFCE46A05C3C}"/>
          </ac:grpSpMkLst>
        </pc:grpChg>
        <pc:grpChg chg="add del mod">
          <ac:chgData name="jin zhixuan" userId="184db2ec725f2be6" providerId="LiveId" clId="{C8B01C0B-1E12-4173-9C28-0C5F42F005A7}" dt="2021-12-05T09:13:40.093" v="495" actId="165"/>
          <ac:grpSpMkLst>
            <pc:docMk/>
            <pc:sldMk cId="1639799154" sldId="258"/>
            <ac:grpSpMk id="27" creationId="{B578233C-6699-4EB9-A4C6-4EE5A11BB5F4}"/>
          </ac:grpSpMkLst>
        </pc:grpChg>
        <pc:grpChg chg="add mod">
          <ac:chgData name="jin zhixuan" userId="184db2ec725f2be6" providerId="LiveId" clId="{C8B01C0B-1E12-4173-9C28-0C5F42F005A7}" dt="2021-12-05T09:14:05.825" v="500" actId="164"/>
          <ac:grpSpMkLst>
            <pc:docMk/>
            <pc:sldMk cId="1639799154" sldId="258"/>
            <ac:grpSpMk id="28" creationId="{F6DF6E12-C108-41DA-953D-EFB18A66F7D5}"/>
          </ac:grpSpMkLst>
        </pc:grpChg>
        <pc:grpChg chg="add del mod">
          <ac:chgData name="jin zhixuan" userId="184db2ec725f2be6" providerId="LiveId" clId="{C8B01C0B-1E12-4173-9C28-0C5F42F005A7}" dt="2021-12-08T07:19:02.031" v="1153" actId="962"/>
          <ac:grpSpMkLst>
            <pc:docMk/>
            <pc:sldMk cId="1639799154" sldId="258"/>
            <ac:grpSpMk id="28" creationId="{F8100B00-6081-4A16-8718-77F54A381D32}"/>
          </ac:grpSpMkLst>
        </pc:grpChg>
        <pc:grpChg chg="add mod">
          <ac:chgData name="jin zhixuan" userId="184db2ec725f2be6" providerId="LiveId" clId="{C8B01C0B-1E12-4173-9C28-0C5F42F005A7}" dt="2021-12-05T09:14:19.337" v="507" actId="164"/>
          <ac:grpSpMkLst>
            <pc:docMk/>
            <pc:sldMk cId="1639799154" sldId="258"/>
            <ac:grpSpMk id="29" creationId="{4CC02AC4-E1F8-4AFB-B921-48E2C25723EA}"/>
          </ac:grpSpMkLst>
        </pc:grpChg>
        <pc:grpChg chg="add mod">
          <ac:chgData name="jin zhixuan" userId="184db2ec725f2be6" providerId="LiveId" clId="{C8B01C0B-1E12-4173-9C28-0C5F42F005A7}" dt="2021-12-08T07:18:23.399" v="1107" actId="962"/>
          <ac:grpSpMkLst>
            <pc:docMk/>
            <pc:sldMk cId="1639799154" sldId="258"/>
            <ac:grpSpMk id="30" creationId="{7F9F1F94-0808-42F5-BE6E-437AAE81B3D8}"/>
          </ac:grpSpMkLst>
        </pc:grpChg>
        <pc:grpChg chg="add mod">
          <ac:chgData name="jin zhixuan" userId="184db2ec725f2be6" providerId="LiveId" clId="{C8B01C0B-1E12-4173-9C28-0C5F42F005A7}" dt="2021-12-08T07:18:38.069" v="1135" actId="962"/>
          <ac:grpSpMkLst>
            <pc:docMk/>
            <pc:sldMk cId="1639799154" sldId="258"/>
            <ac:grpSpMk id="33" creationId="{2F95ED91-10ED-4EF5-9339-DC34A52D3FC1}"/>
          </ac:grpSpMkLst>
        </pc:grpChg>
        <pc:grpChg chg="add del mod">
          <ac:chgData name="jin zhixuan" userId="184db2ec725f2be6" providerId="LiveId" clId="{C8B01C0B-1E12-4173-9C28-0C5F42F005A7}" dt="2021-12-05T09:11:52.415" v="463"/>
          <ac:grpSpMkLst>
            <pc:docMk/>
            <pc:sldMk cId="1639799154" sldId="258"/>
            <ac:grpSpMk id="34" creationId="{3E686D77-5B76-416D-8453-EDD48B518338}"/>
          </ac:grpSpMkLst>
        </pc:grpChg>
        <pc:grpChg chg="add mod">
          <ac:chgData name="jin zhixuan" userId="184db2ec725f2be6" providerId="LiveId" clId="{C8B01C0B-1E12-4173-9C28-0C5F42F005A7}" dt="2021-12-05T09:20:55.625" v="580" actId="571"/>
          <ac:grpSpMkLst>
            <pc:docMk/>
            <pc:sldMk cId="1639799154" sldId="258"/>
            <ac:grpSpMk id="36" creationId="{EDD563AC-6F21-418E-A247-176D9872C8A3}"/>
          </ac:grpSpMkLst>
        </pc:grpChg>
        <pc:grpChg chg="add mod">
          <ac:chgData name="jin zhixuan" userId="184db2ec725f2be6" providerId="LiveId" clId="{C8B01C0B-1E12-4173-9C28-0C5F42F005A7}" dt="2021-12-05T09:20:55.625" v="580" actId="571"/>
          <ac:grpSpMkLst>
            <pc:docMk/>
            <pc:sldMk cId="1639799154" sldId="258"/>
            <ac:grpSpMk id="39" creationId="{058C4F0E-E17B-42AF-BE6E-BF7601193369}"/>
          </ac:grpSpMkLst>
        </pc:grpChg>
        <pc:grpChg chg="add del mod">
          <ac:chgData name="jin zhixuan" userId="184db2ec725f2be6" providerId="LiveId" clId="{C8B01C0B-1E12-4173-9C28-0C5F42F005A7}" dt="2021-12-05T09:14:18.735" v="506"/>
          <ac:grpSpMkLst>
            <pc:docMk/>
            <pc:sldMk cId="1639799154" sldId="258"/>
            <ac:grpSpMk id="39" creationId="{7383EFC3-CDC6-4DF0-A17C-AB70CF3C3AA1}"/>
          </ac:grpSpMkLst>
        </pc:grpChg>
        <pc:grpChg chg="add mod">
          <ac:chgData name="jin zhixuan" userId="184db2ec725f2be6" providerId="LiveId" clId="{C8B01C0B-1E12-4173-9C28-0C5F42F005A7}" dt="2021-12-05T09:20:55.625" v="580" actId="571"/>
          <ac:grpSpMkLst>
            <pc:docMk/>
            <pc:sldMk cId="1639799154" sldId="258"/>
            <ac:grpSpMk id="42" creationId="{73F83186-05C0-4C1D-8B4C-717CE7DC97C2}"/>
          </ac:grpSpMkLst>
        </pc:grpChg>
        <pc:grpChg chg="add mod">
          <ac:chgData name="jin zhixuan" userId="184db2ec725f2be6" providerId="LiveId" clId="{C8B01C0B-1E12-4173-9C28-0C5F42F005A7}" dt="2021-12-08T07:19:10.635" v="1156" actId="962"/>
          <ac:grpSpMkLst>
            <pc:docMk/>
            <pc:sldMk cId="1639799154" sldId="258"/>
            <ac:grpSpMk id="43" creationId="{532B5CA3-9C3A-4423-AB58-33DA4C09931F}"/>
          </ac:grpSpMkLst>
        </pc:grpChg>
        <pc:grpChg chg="add mod">
          <ac:chgData name="jin zhixuan" userId="184db2ec725f2be6" providerId="LiveId" clId="{C8B01C0B-1E12-4173-9C28-0C5F42F005A7}" dt="2021-12-05T09:22:51.408" v="608" actId="571"/>
          <ac:grpSpMkLst>
            <pc:docMk/>
            <pc:sldMk cId="1639799154" sldId="258"/>
            <ac:grpSpMk id="48" creationId="{5789123C-4E29-40BF-A307-4CCAD3F35381}"/>
          </ac:grpSpMkLst>
        </pc:grpChg>
        <pc:graphicFrameChg chg="add del mod modGraphic">
          <ac:chgData name="jin zhixuan" userId="184db2ec725f2be6" providerId="LiveId" clId="{C8B01C0B-1E12-4173-9C28-0C5F42F005A7}" dt="2021-12-04T13:21:23.264" v="235" actId="478"/>
          <ac:graphicFrameMkLst>
            <pc:docMk/>
            <pc:sldMk cId="1639799154" sldId="258"/>
            <ac:graphicFrameMk id="9" creationId="{66C1A38C-4561-4235-804F-7FD5D96ACE65}"/>
          </ac:graphicFrameMkLst>
        </pc:graphicFrameChg>
        <pc:picChg chg="add del mod">
          <ac:chgData name="jin zhixuan" userId="184db2ec725f2be6" providerId="LiveId" clId="{C8B01C0B-1E12-4173-9C28-0C5F42F005A7}" dt="2021-12-04T13:29:31.907" v="335" actId="478"/>
          <ac:picMkLst>
            <pc:docMk/>
            <pc:sldMk cId="1639799154" sldId="258"/>
            <ac:picMk id="16" creationId="{CC5BC36C-1E79-4697-AA30-26715E456CE7}"/>
          </ac:picMkLst>
        </pc:picChg>
        <pc:picChg chg="add del mod">
          <ac:chgData name="jin zhixuan" userId="184db2ec725f2be6" providerId="LiveId" clId="{C8B01C0B-1E12-4173-9C28-0C5F42F005A7}" dt="2021-12-04T13:30:36.827" v="352" actId="478"/>
          <ac:picMkLst>
            <pc:docMk/>
            <pc:sldMk cId="1639799154" sldId="258"/>
            <ac:picMk id="19" creationId="{12C16989-676B-41FC-90D0-233BF59F7402}"/>
          </ac:picMkLst>
        </pc:picChg>
        <pc:picChg chg="add mod topLvl">
          <ac:chgData name="jin zhixuan" userId="184db2ec725f2be6" providerId="LiveId" clId="{C8B01C0B-1E12-4173-9C28-0C5F42F005A7}" dt="2021-12-05T09:14:22.165" v="508" actId="164"/>
          <ac:picMkLst>
            <pc:docMk/>
            <pc:sldMk cId="1639799154" sldId="258"/>
            <ac:picMk id="21" creationId="{5BF28197-FCFA-4B63-9345-B2AB3AD066C8}"/>
          </ac:picMkLst>
        </pc:picChg>
        <pc:picChg chg="add del mod">
          <ac:chgData name="jin zhixuan" userId="184db2ec725f2be6" providerId="LiveId" clId="{C8B01C0B-1E12-4173-9C28-0C5F42F005A7}" dt="2021-12-04T13:32:08.330" v="394" actId="478"/>
          <ac:picMkLst>
            <pc:docMk/>
            <pc:sldMk cId="1639799154" sldId="258"/>
            <ac:picMk id="23" creationId="{9459475E-00F6-4475-A189-6D9366CA32FC}"/>
          </ac:picMkLst>
        </pc:picChg>
        <pc:picChg chg="add del mod">
          <ac:chgData name="jin zhixuan" userId="184db2ec725f2be6" providerId="LiveId" clId="{C8B01C0B-1E12-4173-9C28-0C5F42F005A7}" dt="2021-12-05T09:18:13.328" v="522"/>
          <ac:picMkLst>
            <pc:docMk/>
            <pc:sldMk cId="1639799154" sldId="258"/>
            <ac:picMk id="23" creationId="{D8256CDF-8D1C-4207-B379-DA980102D0B7}"/>
          </ac:picMkLst>
        </pc:picChg>
        <pc:picChg chg="add del mod">
          <ac:chgData name="jin zhixuan" userId="184db2ec725f2be6" providerId="LiveId" clId="{C8B01C0B-1E12-4173-9C28-0C5F42F005A7}" dt="2021-12-04T13:33:42.401" v="417" actId="478"/>
          <ac:picMkLst>
            <pc:docMk/>
            <pc:sldMk cId="1639799154" sldId="258"/>
            <ac:picMk id="26" creationId="{DA58DA83-13E8-4B2C-88BB-CAA2727F6DD9}"/>
          </ac:picMkLst>
        </pc:picChg>
        <pc:picChg chg="mod">
          <ac:chgData name="jin zhixuan" userId="184db2ec725f2be6" providerId="LiveId" clId="{C8B01C0B-1E12-4173-9C28-0C5F42F005A7}" dt="2021-12-05T09:18:32.188" v="531" actId="14826"/>
          <ac:picMkLst>
            <pc:docMk/>
            <pc:sldMk cId="1639799154" sldId="258"/>
            <ac:picMk id="27" creationId="{C5E7E7BC-FE02-47CA-A731-1B75F949B60B}"/>
          </ac:picMkLst>
        </pc:picChg>
        <pc:picChg chg="mod">
          <ac:chgData name="jin zhixuan" userId="184db2ec725f2be6" providerId="LiveId" clId="{C8B01C0B-1E12-4173-9C28-0C5F42F005A7}" dt="2021-12-05T09:18:51.250" v="540" actId="14826"/>
          <ac:picMkLst>
            <pc:docMk/>
            <pc:sldMk cId="1639799154" sldId="258"/>
            <ac:picMk id="32" creationId="{9B191CFD-8880-43A9-BD2E-17F87D5A80B8}"/>
          </ac:picMkLst>
        </pc:picChg>
        <pc:picChg chg="mod">
          <ac:chgData name="jin zhixuan" userId="184db2ec725f2be6" providerId="LiveId" clId="{C8B01C0B-1E12-4173-9C28-0C5F42F005A7}" dt="2021-12-05T09:19:05.323" v="550" actId="14826"/>
          <ac:picMkLst>
            <pc:docMk/>
            <pc:sldMk cId="1639799154" sldId="258"/>
            <ac:picMk id="35" creationId="{1F990945-646F-4E52-89B4-ABA8DAA3CF11}"/>
          </ac:picMkLst>
        </pc:picChg>
        <pc:picChg chg="mod">
          <ac:chgData name="jin zhixuan" userId="184db2ec725f2be6" providerId="LiveId" clId="{C8B01C0B-1E12-4173-9C28-0C5F42F005A7}" dt="2021-12-05T09:11:48.514" v="460"/>
          <ac:picMkLst>
            <pc:docMk/>
            <pc:sldMk cId="1639799154" sldId="258"/>
            <ac:picMk id="36" creationId="{78DB4C63-998D-4245-9541-4CB462847306}"/>
          </ac:picMkLst>
        </pc:picChg>
        <pc:picChg chg="mod">
          <ac:chgData name="jin zhixuan" userId="184db2ec725f2be6" providerId="LiveId" clId="{C8B01C0B-1E12-4173-9C28-0C5F42F005A7}" dt="2021-12-05T09:20:55.625" v="580" actId="571"/>
          <ac:picMkLst>
            <pc:docMk/>
            <pc:sldMk cId="1639799154" sldId="258"/>
            <ac:picMk id="38" creationId="{6017531C-0C06-4432-987A-D904CF706445}"/>
          </ac:picMkLst>
        </pc:picChg>
        <pc:picChg chg="mod">
          <ac:chgData name="jin zhixuan" userId="184db2ec725f2be6" providerId="LiveId" clId="{C8B01C0B-1E12-4173-9C28-0C5F42F005A7}" dt="2021-12-05T09:20:55.625" v="580" actId="571"/>
          <ac:picMkLst>
            <pc:docMk/>
            <pc:sldMk cId="1639799154" sldId="258"/>
            <ac:picMk id="41" creationId="{6348ED2B-8642-4E24-9858-A5769BA4BB24}"/>
          </ac:picMkLst>
        </pc:picChg>
        <pc:picChg chg="mod">
          <ac:chgData name="jin zhixuan" userId="184db2ec725f2be6" providerId="LiveId" clId="{C8B01C0B-1E12-4173-9C28-0C5F42F005A7}" dt="2021-12-05T09:14:13.300" v="503"/>
          <ac:picMkLst>
            <pc:docMk/>
            <pc:sldMk cId="1639799154" sldId="258"/>
            <ac:picMk id="41" creationId="{7DE7C9FE-32B8-4152-A62C-6941DE54A422}"/>
          </ac:picMkLst>
        </pc:picChg>
        <pc:picChg chg="mod">
          <ac:chgData name="jin zhixuan" userId="184db2ec725f2be6" providerId="LiveId" clId="{C8B01C0B-1E12-4173-9C28-0C5F42F005A7}" dt="2021-12-05T09:18:18.106" v="523" actId="14826"/>
          <ac:picMkLst>
            <pc:docMk/>
            <pc:sldMk cId="1639799154" sldId="258"/>
            <ac:picMk id="45" creationId="{75A28832-AC5C-47D1-9240-E68F7A60BFE0}"/>
          </ac:picMkLst>
        </pc:picChg>
        <pc:picChg chg="mod">
          <ac:chgData name="jin zhixuan" userId="184db2ec725f2be6" providerId="LiveId" clId="{C8B01C0B-1E12-4173-9C28-0C5F42F005A7}" dt="2021-12-05T09:20:55.625" v="580" actId="571"/>
          <ac:picMkLst>
            <pc:docMk/>
            <pc:sldMk cId="1639799154" sldId="258"/>
            <ac:picMk id="47" creationId="{417B1A51-A002-4770-9605-D301C06C4A8C}"/>
          </ac:picMkLst>
        </pc:picChg>
        <pc:picChg chg="mod">
          <ac:chgData name="jin zhixuan" userId="184db2ec725f2be6" providerId="LiveId" clId="{C8B01C0B-1E12-4173-9C28-0C5F42F005A7}" dt="2021-12-05T09:22:51.408" v="608" actId="571"/>
          <ac:picMkLst>
            <pc:docMk/>
            <pc:sldMk cId="1639799154" sldId="258"/>
            <ac:picMk id="50" creationId="{A5165B16-169C-402C-B775-01E9959E7CCE}"/>
          </ac:picMkLst>
        </pc:picChg>
        <pc:picChg chg="add del mod">
          <ac:chgData name="jin zhixuan" userId="184db2ec725f2be6" providerId="LiveId" clId="{C8B01C0B-1E12-4173-9C28-0C5F42F005A7}" dt="2021-12-05T09:19:15.098" v="553" actId="478"/>
          <ac:picMkLst>
            <pc:docMk/>
            <pc:sldMk cId="1639799154" sldId="258"/>
            <ac:picMk id="2050" creationId="{D206DAAA-71D6-4E45-9C54-2400E0B52ACC}"/>
          </ac:picMkLst>
        </pc:picChg>
        <pc:picChg chg="add del mod">
          <ac:chgData name="jin zhixuan" userId="184db2ec725f2be6" providerId="LiveId" clId="{C8B01C0B-1E12-4173-9C28-0C5F42F005A7}" dt="2021-12-05T09:19:15.098" v="553" actId="478"/>
          <ac:picMkLst>
            <pc:docMk/>
            <pc:sldMk cId="1639799154" sldId="258"/>
            <ac:picMk id="2052" creationId="{C2F8945C-97C1-43BB-8128-849B8102CEAF}"/>
          </ac:picMkLst>
        </pc:picChg>
        <pc:picChg chg="add mod">
          <ac:chgData name="jin zhixuan" userId="184db2ec725f2be6" providerId="LiveId" clId="{C8B01C0B-1E12-4173-9C28-0C5F42F005A7}" dt="2021-12-05T11:26:26.991" v="1046" actId="1076"/>
          <ac:picMkLst>
            <pc:docMk/>
            <pc:sldMk cId="1639799154" sldId="258"/>
            <ac:picMk id="2054" creationId="{30E3030F-EFBB-472E-84CC-E03757B47685}"/>
          </ac:picMkLst>
        </pc:picChg>
        <pc:picChg chg="add del mod">
          <ac:chgData name="jin zhixuan" userId="184db2ec725f2be6" providerId="LiveId" clId="{C8B01C0B-1E12-4173-9C28-0C5F42F005A7}" dt="2021-12-05T09:19:15.098" v="553" actId="478"/>
          <ac:picMkLst>
            <pc:docMk/>
            <pc:sldMk cId="1639799154" sldId="258"/>
            <ac:picMk id="2056" creationId="{DB4D4F23-2AC4-4E24-889B-1C87BCFEB1C1}"/>
          </ac:picMkLst>
        </pc:picChg>
        <pc:picChg chg="add del mod">
          <ac:chgData name="jin zhixuan" userId="184db2ec725f2be6" providerId="LiveId" clId="{C8B01C0B-1E12-4173-9C28-0C5F42F005A7}" dt="2021-12-05T09:19:15.098" v="553" actId="478"/>
          <ac:picMkLst>
            <pc:docMk/>
            <pc:sldMk cId="1639799154" sldId="258"/>
            <ac:picMk id="2058" creationId="{0C6763E9-E800-4CE8-BC55-8EBB467FBDE2}"/>
          </ac:picMkLst>
        </pc:picChg>
      </pc:sldChg>
      <pc:sldChg chg="modSp mod">
        <pc:chgData name="jin zhixuan" userId="184db2ec725f2be6" providerId="LiveId" clId="{C8B01C0B-1E12-4173-9C28-0C5F42F005A7}" dt="2021-12-05T09:52:28.691" v="901" actId="20577"/>
        <pc:sldMkLst>
          <pc:docMk/>
          <pc:sldMk cId="3446797337" sldId="259"/>
        </pc:sldMkLst>
        <pc:spChg chg="mod">
          <ac:chgData name="jin zhixuan" userId="184db2ec725f2be6" providerId="LiveId" clId="{C8B01C0B-1E12-4173-9C28-0C5F42F005A7}" dt="2021-12-05T09:52:05.649" v="873" actId="20577"/>
          <ac:spMkLst>
            <pc:docMk/>
            <pc:sldMk cId="3446797337" sldId="259"/>
            <ac:spMk id="2" creationId="{8460295B-54B9-4937-90E3-BAB9CE69E30B}"/>
          </ac:spMkLst>
        </pc:spChg>
        <pc:spChg chg="mod">
          <ac:chgData name="jin zhixuan" userId="184db2ec725f2be6" providerId="LiveId" clId="{C8B01C0B-1E12-4173-9C28-0C5F42F005A7}" dt="2021-12-05T09:52:28.691" v="901" actId="20577"/>
          <ac:spMkLst>
            <pc:docMk/>
            <pc:sldMk cId="3446797337" sldId="259"/>
            <ac:spMk id="4" creationId="{D51A6D85-3837-435F-A342-5A3F98172B12}"/>
          </ac:spMkLst>
        </pc:spChg>
      </pc:sldChg>
      <pc:sldChg chg="addSp delSp modSp mod modClrScheme chgLayout">
        <pc:chgData name="jin zhixuan" userId="184db2ec725f2be6" providerId="LiveId" clId="{C8B01C0B-1E12-4173-9C28-0C5F42F005A7}" dt="2021-12-09T12:39:09.797" v="1157"/>
        <pc:sldMkLst>
          <pc:docMk/>
          <pc:sldMk cId="4212917468" sldId="260"/>
        </pc:sldMkLst>
        <pc:spChg chg="mod ord">
          <ac:chgData name="jin zhixuan" userId="184db2ec725f2be6" providerId="LiveId" clId="{C8B01C0B-1E12-4173-9C28-0C5F42F005A7}" dt="2021-12-05T10:59:16.198" v="1018" actId="700"/>
          <ac:spMkLst>
            <pc:docMk/>
            <pc:sldMk cId="4212917468" sldId="260"/>
            <ac:spMk id="2" creationId="{F96F75DE-8A44-4EC5-83C6-95BDDF10DFD9}"/>
          </ac:spMkLst>
        </pc:spChg>
        <pc:spChg chg="mod ord">
          <ac:chgData name="jin zhixuan" userId="184db2ec725f2be6" providerId="LiveId" clId="{C8B01C0B-1E12-4173-9C28-0C5F42F005A7}" dt="2021-12-05T10:59:16.198" v="1018" actId="700"/>
          <ac:spMkLst>
            <pc:docMk/>
            <pc:sldMk cId="4212917468" sldId="260"/>
            <ac:spMk id="3" creationId="{4E809DF5-56B4-304A-8777-BB8576005AF2}"/>
          </ac:spMkLst>
        </pc:spChg>
        <pc:spChg chg="mod ord">
          <ac:chgData name="jin zhixuan" userId="184db2ec725f2be6" providerId="LiveId" clId="{C8B01C0B-1E12-4173-9C28-0C5F42F005A7}" dt="2021-12-05T10:59:16.198" v="1018" actId="700"/>
          <ac:spMkLst>
            <pc:docMk/>
            <pc:sldMk cId="4212917468" sldId="260"/>
            <ac:spMk id="5" creationId="{0A79A912-225F-BE40-9F3E-0255524448CD}"/>
          </ac:spMkLst>
        </pc:spChg>
        <pc:spChg chg="mod ord">
          <ac:chgData name="jin zhixuan" userId="184db2ec725f2be6" providerId="LiveId" clId="{C8B01C0B-1E12-4173-9C28-0C5F42F005A7}" dt="2021-12-05T10:59:16.198" v="1018" actId="700"/>
          <ac:spMkLst>
            <pc:docMk/>
            <pc:sldMk cId="4212917468" sldId="260"/>
            <ac:spMk id="6" creationId="{50B6C709-8794-DF4E-A15C-6E648F09DD12}"/>
          </ac:spMkLst>
        </pc:spChg>
        <pc:spChg chg="add del mod">
          <ac:chgData name="jin zhixuan" userId="184db2ec725f2be6" providerId="LiveId" clId="{C8B01C0B-1E12-4173-9C28-0C5F42F005A7}" dt="2021-12-05T10:02:14.751" v="909" actId="478"/>
          <ac:spMkLst>
            <pc:docMk/>
            <pc:sldMk cId="4212917468" sldId="260"/>
            <ac:spMk id="8" creationId="{E891B893-C634-4BE8-804D-7AB1DD0F75FD}"/>
          </ac:spMkLst>
        </pc:spChg>
        <pc:spChg chg="add del mod">
          <ac:chgData name="jin zhixuan" userId="184db2ec725f2be6" providerId="LiveId" clId="{C8B01C0B-1E12-4173-9C28-0C5F42F005A7}" dt="2021-12-05T10:02:55.389" v="913" actId="1957"/>
          <ac:spMkLst>
            <pc:docMk/>
            <pc:sldMk cId="4212917468" sldId="260"/>
            <ac:spMk id="10" creationId="{2DC39A54-2294-4C1F-97A9-6B15B04D43FB}"/>
          </ac:spMkLst>
        </pc:spChg>
        <pc:spChg chg="add mod">
          <ac:chgData name="jin zhixuan" userId="184db2ec725f2be6" providerId="LiveId" clId="{C8B01C0B-1E12-4173-9C28-0C5F42F005A7}" dt="2021-12-05T11:22:55.731" v="1045" actId="1076"/>
          <ac:spMkLst>
            <pc:docMk/>
            <pc:sldMk cId="4212917468" sldId="260"/>
            <ac:spMk id="14" creationId="{DE2B931E-F4EB-4864-A052-5B2CD23468D7}"/>
          </ac:spMkLst>
        </pc:spChg>
        <pc:spChg chg="add del mod ord">
          <ac:chgData name="jin zhixuan" userId="184db2ec725f2be6" providerId="LiveId" clId="{C8B01C0B-1E12-4173-9C28-0C5F42F005A7}" dt="2021-12-05T10:56:00.894" v="1011" actId="478"/>
          <ac:spMkLst>
            <pc:docMk/>
            <pc:sldMk cId="4212917468" sldId="260"/>
            <ac:spMk id="15" creationId="{5546C3F7-2EE8-4F0A-9C6D-1E5682049A4E}"/>
          </ac:spMkLst>
        </pc:spChg>
        <pc:graphicFrameChg chg="add del">
          <ac:chgData name="jin zhixuan" userId="184db2ec725f2be6" providerId="LiveId" clId="{C8B01C0B-1E12-4173-9C28-0C5F42F005A7}" dt="2021-12-05T10:02:16.417" v="910" actId="478"/>
          <ac:graphicFrameMkLst>
            <pc:docMk/>
            <pc:sldMk cId="4212917468" sldId="260"/>
            <ac:graphicFrameMk id="4" creationId="{403CD5FD-27C3-4342-BE41-F411CB8D6931}"/>
          </ac:graphicFrameMkLst>
        </pc:graphicFrameChg>
        <pc:graphicFrameChg chg="add mod ord">
          <ac:chgData name="jin zhixuan" userId="184db2ec725f2be6" providerId="LiveId" clId="{C8B01C0B-1E12-4173-9C28-0C5F42F005A7}" dt="2021-12-09T12:39:09.797" v="1157"/>
          <ac:graphicFrameMkLst>
            <pc:docMk/>
            <pc:sldMk cId="4212917468" sldId="260"/>
            <ac:graphicFrameMk id="13" creationId="{09A428DF-CDD1-46F0-9CB2-90EEBAEF141B}"/>
          </ac:graphicFrameMkLst>
        </pc:graphicFrameChg>
      </pc:sldChg>
      <pc:sldChg chg="addSp delSp modSp mod ord modClrScheme chgLayout">
        <pc:chgData name="jin zhixuan" userId="184db2ec725f2be6" providerId="LiveId" clId="{C8B01C0B-1E12-4173-9C28-0C5F42F005A7}" dt="2021-12-08T07:17:45.079" v="1083" actId="166"/>
        <pc:sldMkLst>
          <pc:docMk/>
          <pc:sldMk cId="1527386939" sldId="261"/>
        </pc:sldMkLst>
        <pc:spChg chg="mod ord">
          <ac:chgData name="jin zhixuan" userId="184db2ec725f2be6" providerId="LiveId" clId="{C8B01C0B-1E12-4173-9C28-0C5F42F005A7}" dt="2021-12-05T12:21:18.428" v="1069" actId="700"/>
          <ac:spMkLst>
            <pc:docMk/>
            <pc:sldMk cId="1527386939" sldId="261"/>
            <ac:spMk id="2" creationId="{D543047E-FBFD-4F79-BCA5-10E69740F030}"/>
          </ac:spMkLst>
        </pc:spChg>
        <pc:spChg chg="mod ord">
          <ac:chgData name="jin zhixuan" userId="184db2ec725f2be6" providerId="LiveId" clId="{C8B01C0B-1E12-4173-9C28-0C5F42F005A7}" dt="2021-12-05T12:21:18.428" v="1069" actId="700"/>
          <ac:spMkLst>
            <pc:docMk/>
            <pc:sldMk cId="1527386939" sldId="261"/>
            <ac:spMk id="3" creationId="{6DB30D50-1377-244D-A1A4-32FB836C1F3A}"/>
          </ac:spMkLst>
        </pc:spChg>
        <pc:spChg chg="mod ord">
          <ac:chgData name="jin zhixuan" userId="184db2ec725f2be6" providerId="LiveId" clId="{C8B01C0B-1E12-4173-9C28-0C5F42F005A7}" dt="2021-12-05T12:21:18.428" v="1069" actId="700"/>
          <ac:spMkLst>
            <pc:docMk/>
            <pc:sldMk cId="1527386939" sldId="261"/>
            <ac:spMk id="5" creationId="{AA926C73-F226-914E-AC56-BF3172765F9F}"/>
          </ac:spMkLst>
        </pc:spChg>
        <pc:spChg chg="add del mod ord">
          <ac:chgData name="jin zhixuan" userId="184db2ec725f2be6" providerId="LiveId" clId="{C8B01C0B-1E12-4173-9C28-0C5F42F005A7}" dt="2021-12-08T07:17:36.127" v="1080" actId="166"/>
          <ac:spMkLst>
            <pc:docMk/>
            <pc:sldMk cId="1527386939" sldId="261"/>
            <ac:spMk id="6" creationId="{2760D4F4-08BB-4C4A-9284-3C2FEF84162E}"/>
          </ac:spMkLst>
        </pc:spChg>
        <pc:spChg chg="mod ord">
          <ac:chgData name="jin zhixuan" userId="184db2ec725f2be6" providerId="LiveId" clId="{C8B01C0B-1E12-4173-9C28-0C5F42F005A7}" dt="2021-12-05T12:21:18.428" v="1069" actId="700"/>
          <ac:spMkLst>
            <pc:docMk/>
            <pc:sldMk cId="1527386939" sldId="261"/>
            <ac:spMk id="7" creationId="{50A86E01-62BB-5145-A6C3-515717DD327C}"/>
          </ac:spMkLst>
        </pc:spChg>
        <pc:spChg chg="add del mod">
          <ac:chgData name="jin zhixuan" userId="184db2ec725f2be6" providerId="LiveId" clId="{C8B01C0B-1E12-4173-9C28-0C5F42F005A7}" dt="2021-12-05T09:38:58.846" v="705" actId="478"/>
          <ac:spMkLst>
            <pc:docMk/>
            <pc:sldMk cId="1527386939" sldId="261"/>
            <ac:spMk id="8" creationId="{5AB47BD6-4C31-439D-A06F-070D82DF7A16}"/>
          </ac:spMkLst>
        </pc:spChg>
        <pc:spChg chg="add del mod ord">
          <ac:chgData name="jin zhixuan" userId="184db2ec725f2be6" providerId="LiveId" clId="{C8B01C0B-1E12-4173-9C28-0C5F42F005A7}" dt="2021-12-08T07:17:40.474" v="1081" actId="166"/>
          <ac:spMkLst>
            <pc:docMk/>
            <pc:sldMk cId="1527386939" sldId="261"/>
            <ac:spMk id="9" creationId="{45E394D8-C714-4D87-AAAB-2B6DE2531161}"/>
          </ac:spMkLst>
        </pc:spChg>
        <pc:spChg chg="add del mod ord">
          <ac:chgData name="jin zhixuan" userId="184db2ec725f2be6" providerId="LiveId" clId="{C8B01C0B-1E12-4173-9C28-0C5F42F005A7}" dt="2021-12-08T07:17:43.204" v="1082" actId="166"/>
          <ac:spMkLst>
            <pc:docMk/>
            <pc:sldMk cId="1527386939" sldId="261"/>
            <ac:spMk id="10" creationId="{3D1DEBCB-2331-4115-B703-7618C9E94873}"/>
          </ac:spMkLst>
        </pc:spChg>
        <pc:spChg chg="add del mod ord">
          <ac:chgData name="jin zhixuan" userId="184db2ec725f2be6" providerId="LiveId" clId="{C8B01C0B-1E12-4173-9C28-0C5F42F005A7}" dt="2021-12-08T07:17:45.079" v="1083" actId="166"/>
          <ac:spMkLst>
            <pc:docMk/>
            <pc:sldMk cId="1527386939" sldId="261"/>
            <ac:spMk id="11" creationId="{224B125F-4EEE-49D8-9FB5-460AFAA1A2F5}"/>
          </ac:spMkLst>
        </pc:spChg>
        <pc:spChg chg="add del mod ord">
          <ac:chgData name="jin zhixuan" userId="184db2ec725f2be6" providerId="LiveId" clId="{C8B01C0B-1E12-4173-9C28-0C5F42F005A7}" dt="2021-12-05T09:45:35.901" v="814" actId="478"/>
          <ac:spMkLst>
            <pc:docMk/>
            <pc:sldMk cId="1527386939" sldId="261"/>
            <ac:spMk id="15" creationId="{E480C50C-D0D3-4B06-A991-AAB136B25BEC}"/>
          </ac:spMkLst>
        </pc:spChg>
        <pc:spChg chg="add del mod">
          <ac:chgData name="jin zhixuan" userId="184db2ec725f2be6" providerId="LiveId" clId="{C8B01C0B-1E12-4173-9C28-0C5F42F005A7}" dt="2021-12-05T09:47:56.736" v="837" actId="11529"/>
          <ac:spMkLst>
            <pc:docMk/>
            <pc:sldMk cId="1527386939" sldId="261"/>
            <ac:spMk id="16" creationId="{F04D6468-20CF-4427-B6AE-9B4A96D744A6}"/>
          </ac:spMkLst>
        </pc:spChg>
        <pc:spChg chg="add del mod ord">
          <ac:chgData name="jin zhixuan" userId="184db2ec725f2be6" providerId="LiveId" clId="{C8B01C0B-1E12-4173-9C28-0C5F42F005A7}" dt="2021-12-05T12:21:26.436" v="1071" actId="478"/>
          <ac:spMkLst>
            <pc:docMk/>
            <pc:sldMk cId="1527386939" sldId="261"/>
            <ac:spMk id="17" creationId="{0D2A5FE5-E902-4DAC-B2A5-A3CF78712A66}"/>
          </ac:spMkLst>
        </pc:spChg>
        <pc:spChg chg="add del mod ord">
          <ac:chgData name="jin zhixuan" userId="184db2ec725f2be6" providerId="LiveId" clId="{C8B01C0B-1E12-4173-9C28-0C5F42F005A7}" dt="2021-12-05T12:21:31.595" v="1075" actId="478"/>
          <ac:spMkLst>
            <pc:docMk/>
            <pc:sldMk cId="1527386939" sldId="261"/>
            <ac:spMk id="18" creationId="{4ACA9807-C20D-47C9-81E0-395A1AFD4614}"/>
          </ac:spMkLst>
        </pc:spChg>
        <pc:spChg chg="add del mod ord">
          <ac:chgData name="jin zhixuan" userId="184db2ec725f2be6" providerId="LiveId" clId="{C8B01C0B-1E12-4173-9C28-0C5F42F005A7}" dt="2021-12-05T12:21:25.058" v="1070" actId="478"/>
          <ac:spMkLst>
            <pc:docMk/>
            <pc:sldMk cId="1527386939" sldId="261"/>
            <ac:spMk id="19" creationId="{4A8866A3-EA6C-4CE3-9DDA-477E8E929F49}"/>
          </ac:spMkLst>
        </pc:spChg>
        <pc:spChg chg="add del mod ord">
          <ac:chgData name="jin zhixuan" userId="184db2ec725f2be6" providerId="LiveId" clId="{C8B01C0B-1E12-4173-9C28-0C5F42F005A7}" dt="2021-12-05T12:21:30.626" v="1074" actId="478"/>
          <ac:spMkLst>
            <pc:docMk/>
            <pc:sldMk cId="1527386939" sldId="261"/>
            <ac:spMk id="20" creationId="{BD925D79-9D7F-4FE2-94ED-8CBECF8137D9}"/>
          </ac:spMkLst>
        </pc:spChg>
        <pc:spChg chg="add del mod ord">
          <ac:chgData name="jin zhixuan" userId="184db2ec725f2be6" providerId="LiveId" clId="{C8B01C0B-1E12-4173-9C28-0C5F42F005A7}" dt="2021-12-05T12:21:29.018" v="1073" actId="478"/>
          <ac:spMkLst>
            <pc:docMk/>
            <pc:sldMk cId="1527386939" sldId="261"/>
            <ac:spMk id="21" creationId="{8DDC6C56-FB4F-44B0-9E9B-CB374F825B72}"/>
          </ac:spMkLst>
        </pc:spChg>
        <pc:spChg chg="add del mod ord">
          <ac:chgData name="jin zhixuan" userId="184db2ec725f2be6" providerId="LiveId" clId="{C8B01C0B-1E12-4173-9C28-0C5F42F005A7}" dt="2021-12-05T12:21:28.177" v="1072" actId="478"/>
          <ac:spMkLst>
            <pc:docMk/>
            <pc:sldMk cId="1527386939" sldId="261"/>
            <ac:spMk id="22" creationId="{BA3F94C8-613A-4C9A-B0C3-60979FC1471F}"/>
          </ac:spMkLst>
        </pc:spChg>
        <pc:graphicFrameChg chg="add del mod modGraphic">
          <ac:chgData name="jin zhixuan" userId="184db2ec725f2be6" providerId="LiveId" clId="{C8B01C0B-1E12-4173-9C28-0C5F42F005A7}" dt="2021-12-04T13:01:47.319" v="162" actId="478"/>
          <ac:graphicFrameMkLst>
            <pc:docMk/>
            <pc:sldMk cId="1527386939" sldId="261"/>
            <ac:graphicFrameMk id="4" creationId="{270029D7-B14B-4595-BB32-F0206882C6AE}"/>
          </ac:graphicFrameMkLst>
        </pc:graphicFrameChg>
        <pc:graphicFrameChg chg="add del mod modGraphic">
          <ac:chgData name="jin zhixuan" userId="184db2ec725f2be6" providerId="LiveId" clId="{C8B01C0B-1E12-4173-9C28-0C5F42F005A7}" dt="2021-12-05T09:59:38.516" v="907" actId="478"/>
          <ac:graphicFrameMkLst>
            <pc:docMk/>
            <pc:sldMk cId="1527386939" sldId="261"/>
            <ac:graphicFrameMk id="4" creationId="{2CE99A8C-25D4-472B-9ACD-43009EF3E26F}"/>
          </ac:graphicFrameMkLst>
        </pc:graphicFrameChg>
        <pc:graphicFrameChg chg="add del">
          <ac:chgData name="jin zhixuan" userId="184db2ec725f2be6" providerId="LiveId" clId="{C8B01C0B-1E12-4173-9C28-0C5F42F005A7}" dt="2021-12-04T13:02:18.924" v="164" actId="478"/>
          <ac:graphicFrameMkLst>
            <pc:docMk/>
            <pc:sldMk cId="1527386939" sldId="261"/>
            <ac:graphicFrameMk id="10" creationId="{B85284DB-7956-42B6-9DDA-3D4F23846BCD}"/>
          </ac:graphicFrameMkLst>
        </pc:graphicFrameChg>
        <pc:graphicFrameChg chg="add del mod modGraphic">
          <ac:chgData name="jin zhixuan" userId="184db2ec725f2be6" providerId="LiveId" clId="{C8B01C0B-1E12-4173-9C28-0C5F42F005A7}" dt="2021-12-04T13:15:21.910" v="168" actId="478"/>
          <ac:graphicFrameMkLst>
            <pc:docMk/>
            <pc:sldMk cId="1527386939" sldId="261"/>
            <ac:graphicFrameMk id="11" creationId="{C0CB7363-FD3A-492D-8E8B-7F6BF778FEB4}"/>
          </ac:graphicFrameMkLst>
        </pc:graphicFrameChg>
        <pc:graphicFrameChg chg="del">
          <ac:chgData name="jin zhixuan" userId="184db2ec725f2be6" providerId="LiveId" clId="{C8B01C0B-1E12-4173-9C28-0C5F42F005A7}" dt="2021-12-04T12:53:12.050" v="16" actId="478"/>
          <ac:graphicFrameMkLst>
            <pc:docMk/>
            <pc:sldMk cId="1527386939" sldId="261"/>
            <ac:graphicFrameMk id="17" creationId="{64E3DB7C-384A-4FFC-A886-6FD663EDB9C7}"/>
          </ac:graphicFrameMkLst>
        </pc:graphicFrameChg>
        <pc:graphicFrameChg chg="del">
          <ac:chgData name="jin zhixuan" userId="184db2ec725f2be6" providerId="LiveId" clId="{C8B01C0B-1E12-4173-9C28-0C5F42F005A7}" dt="2021-12-04T12:53:13.557" v="17" actId="478"/>
          <ac:graphicFrameMkLst>
            <pc:docMk/>
            <pc:sldMk cId="1527386939" sldId="261"/>
            <ac:graphicFrameMk id="19" creationId="{FD3EA366-F820-4524-84FC-33B64E758758}"/>
          </ac:graphicFrameMkLst>
        </pc:graphicFrameChg>
        <pc:picChg chg="add del mod ord">
          <ac:chgData name="jin zhixuan" userId="184db2ec725f2be6" providerId="LiveId" clId="{C8B01C0B-1E12-4173-9C28-0C5F42F005A7}" dt="2021-12-04T13:17:15.105" v="177" actId="21"/>
          <ac:picMkLst>
            <pc:docMk/>
            <pc:sldMk cId="1527386939" sldId="261"/>
            <ac:picMk id="1026" creationId="{E3536B2E-324D-4FE6-9A8A-629FC9D0215F}"/>
          </ac:picMkLst>
        </pc:picChg>
        <pc:cxnChg chg="add del mod">
          <ac:chgData name="jin zhixuan" userId="184db2ec725f2be6" providerId="LiveId" clId="{C8B01C0B-1E12-4173-9C28-0C5F42F005A7}" dt="2021-12-05T09:47:57.172" v="838" actId="478"/>
          <ac:cxnSpMkLst>
            <pc:docMk/>
            <pc:sldMk cId="1527386939" sldId="261"/>
            <ac:cxnSpMk id="13" creationId="{AA247503-C4C2-4799-AB7D-D307019947EE}"/>
          </ac:cxnSpMkLst>
        </pc:cxnChg>
      </pc:sldChg>
      <pc:sldChg chg="modSp">
        <pc:chgData name="jin zhixuan" userId="184db2ec725f2be6" providerId="LiveId" clId="{C8B01C0B-1E12-4173-9C28-0C5F42F005A7}" dt="2021-12-06T08:24:57.425" v="1076"/>
        <pc:sldMkLst>
          <pc:docMk/>
          <pc:sldMk cId="932498405" sldId="270"/>
        </pc:sldMkLst>
        <pc:graphicFrameChg chg="mod">
          <ac:chgData name="jin zhixuan" userId="184db2ec725f2be6" providerId="LiveId" clId="{C8B01C0B-1E12-4173-9C28-0C5F42F005A7}" dt="2021-12-06T08:24:57.425" v="1076"/>
          <ac:graphicFrameMkLst>
            <pc:docMk/>
            <pc:sldMk cId="932498405" sldId="270"/>
            <ac:graphicFrameMk id="2" creationId="{364D30CB-C02F-4FE1-9E72-11B75FF74851}"/>
          </ac:graphicFrameMkLst>
        </pc:graphicFrameChg>
      </pc:sldChg>
      <pc:sldChg chg="modSp add del mod modTransition">
        <pc:chgData name="jin zhixuan" userId="184db2ec725f2be6" providerId="LiveId" clId="{C8B01C0B-1E12-4173-9C28-0C5F42F005A7}" dt="2021-12-04T13:18:35.397" v="223" actId="47"/>
        <pc:sldMkLst>
          <pc:docMk/>
          <pc:sldMk cId="383209323" sldId="277"/>
        </pc:sldMkLst>
        <pc:spChg chg="mod">
          <ac:chgData name="jin zhixuan" userId="184db2ec725f2be6" providerId="LiveId" clId="{C8B01C0B-1E12-4173-9C28-0C5F42F005A7}" dt="2021-12-04T12:52:15.561" v="1" actId="113"/>
          <ac:spMkLst>
            <pc:docMk/>
            <pc:sldMk cId="383209323" sldId="277"/>
            <ac:spMk id="3" creationId="{22788C46-D0BC-4307-AE55-7601A139E7C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Web上のOS統計</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981B-4EF6-8901-0C047C4072E1}"/>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981B-4EF6-8901-0C047C4072E1}"/>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981B-4EF6-8901-0C047C4072E1}"/>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981B-4EF6-8901-0C047C4072E1}"/>
              </c:ext>
            </c:extLst>
          </c:dPt>
          <c:dPt>
            <c:idx val="4"/>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09-981B-4EF6-8901-0C047C4072E1}"/>
              </c:ext>
            </c:extLst>
          </c:dPt>
          <c:dPt>
            <c:idx val="5"/>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c:ext xmlns:c16="http://schemas.microsoft.com/office/drawing/2014/chart" uri="{C3380CC4-5D6E-409C-BE32-E72D297353CC}">
                <c16:uniqueId val="{0000000B-981B-4EF6-8901-0C047C4072E1}"/>
              </c:ext>
            </c:extLst>
          </c:dPt>
          <c:cat>
            <c:strRef>
              <c:f>Sheet1!$A$2:$A$7</c:f>
              <c:strCache>
                <c:ptCount val="6"/>
                <c:pt idx="0">
                  <c:v>Android</c:v>
                </c:pt>
                <c:pt idx="1">
                  <c:v>Windows</c:v>
                </c:pt>
                <c:pt idx="2">
                  <c:v>Apple's IOS</c:v>
                </c:pt>
                <c:pt idx="3">
                  <c:v>Apple's MacOS</c:v>
                </c:pt>
                <c:pt idx="4">
                  <c:v>Unkonw</c:v>
                </c:pt>
                <c:pt idx="5">
                  <c:v>Linux</c:v>
                </c:pt>
              </c:strCache>
            </c:strRef>
          </c:cat>
          <c:val>
            <c:numRef>
              <c:f>Sheet1!$B$2:$B$7</c:f>
              <c:numCache>
                <c:formatCode>0.00%</c:formatCode>
                <c:ptCount val="6"/>
                <c:pt idx="0">
                  <c:v>0.3926</c:v>
                </c:pt>
                <c:pt idx="1">
                  <c:v>0.32340000000000002</c:v>
                </c:pt>
                <c:pt idx="2">
                  <c:v>0.1678</c:v>
                </c:pt>
                <c:pt idx="3">
                  <c:v>6.9800000000000001E-2</c:v>
                </c:pt>
                <c:pt idx="4">
                  <c:v>2.24E-2</c:v>
                </c:pt>
                <c:pt idx="5">
                  <c:v>9.1000000000000004E-3</c:v>
                </c:pt>
              </c:numCache>
            </c:numRef>
          </c:val>
          <c:extLst>
            <c:ext xmlns:c16="http://schemas.microsoft.com/office/drawing/2014/chart" uri="{C3380CC4-5D6E-409C-BE32-E72D297353CC}">
              <c16:uniqueId val="{00000000-E14B-4E32-B9E7-FBF0B7C6C81D}"/>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rtlCol="0"/>
        <a:lstStyle/>
        <a:p>
          <a:pPr rtl="0"/>
          <a:endParaRPr lang="en-US"/>
        </a:p>
      </dgm:t>
    </dgm:pt>
    <dgm:pt modelId="{8FE81FEC-2664-411F-AEB3-065F29F52751}">
      <dgm:prSet custT="1"/>
      <dgm:spPr>
        <a:solidFill>
          <a:schemeClr val="accent1"/>
        </a:solidFill>
        <a:ln>
          <a:noFill/>
        </a:ln>
      </dgm:spPr>
      <dgm:t>
        <a:bodyPr lIns="182880" tIns="182880" rIns="182880" bIns="182880" rtlCol="0"/>
        <a:lstStyle/>
        <a:p>
          <a:pPr marL="0" algn="ctr" rtl="0">
            <a:buNone/>
          </a:pPr>
          <a:r>
            <a:rPr lang="ja-JP" altLang="en-US" sz="1400" noProof="0" dirty="0">
              <a:latin typeface="Meiryo UI" panose="020B0604030504040204" pitchFamily="50" charset="-128"/>
              <a:ea typeface="Meiryo UI" panose="020B0604030504040204" pitchFamily="50" charset="-128"/>
            </a:rPr>
            <a:t>説得力のある電子ビジネスのニーズにより戦略的ネットワークをデプロイする</a:t>
          </a:r>
        </a:p>
      </dgm:t>
    </dgm:pt>
    <dgm:pt modelId="{BCBC007E-0269-421B-9C41-DE26D5C3A822}" type="parTrans" cxnId="{711E093C-AD42-45A4-8D40-A2D39702062E}">
      <dgm:prSet/>
      <dgm:spPr/>
      <dgm:t>
        <a:bodyPr rtlCol="0"/>
        <a:lstStyle/>
        <a:p>
          <a:pPr rtl="0"/>
          <a:endParaRPr lang="ja-JP" altLang="en-US" noProof="0" dirty="0">
            <a:latin typeface="Tenorite" pitchFamily="2" charset="0"/>
          </a:endParaRPr>
        </a:p>
      </dgm:t>
    </dgm:pt>
    <dgm:pt modelId="{80230EB7-7230-4881-A631-309C07417378}" type="sibTrans" cxnId="{711E093C-AD42-45A4-8D40-A2D39702062E}">
      <dgm:prSet/>
      <dgm:spPr/>
      <dgm:t>
        <a:bodyPr rtlCol="0"/>
        <a:lstStyle/>
        <a:p>
          <a:pPr rtl="0"/>
          <a:endParaRPr lang="ja-JP" altLang="en-US" noProof="0" dirty="0">
            <a:latin typeface="Tenorite" pitchFamily="2" charset="0"/>
          </a:endParaRPr>
        </a:p>
      </dgm:t>
    </dgm:pt>
    <dgm:pt modelId="{73D947E0-108F-4D20-A71E-3CF329F97212}">
      <dgm:prSet phldr="0"/>
      <dgm:spPr>
        <a:solidFill>
          <a:schemeClr val="accent1"/>
        </a:solidFill>
        <a:ln>
          <a:noFill/>
        </a:ln>
      </dgm:spPr>
      <dgm:t>
        <a:bodyPr rtlCol="0"/>
        <a:lstStyle/>
        <a:p>
          <a:pPr marL="0" algn="ctr" rtl="0">
            <a:buNone/>
          </a:pPr>
          <a:r>
            <a:rPr lang="ja-JP" altLang="en-US" sz="2000" noProof="0" dirty="0">
              <a:latin typeface="Meiryo UI" panose="020B0604030504040204" pitchFamily="50" charset="-128"/>
              <a:ea typeface="Meiryo UI" panose="020B0604030504040204" pitchFamily="50" charset="-128"/>
            </a:rPr>
            <a:t>計画</a:t>
          </a:r>
        </a:p>
      </dgm:t>
    </dgm:pt>
    <dgm:pt modelId="{9D249532-A24D-4D8F-848A-9F42F2E486C9}" type="parTrans" cxnId="{A0077D09-C12C-46D0-8DF7-194B6911362A}">
      <dgm:prSet/>
      <dgm:spPr/>
      <dgm:t>
        <a:bodyPr rtlCol="0"/>
        <a:lstStyle/>
        <a:p>
          <a:pPr rtl="0"/>
          <a:endParaRPr lang="ja-JP" altLang="en-US" noProof="0" dirty="0">
            <a:latin typeface="Tenorite" pitchFamily="2" charset="0"/>
          </a:endParaRPr>
        </a:p>
      </dgm:t>
    </dgm:pt>
    <dgm:pt modelId="{AE813459-65AB-4FA9-B717-330DDA6DFA4E}" type="sibTrans" cxnId="{A0077D09-C12C-46D0-8DF7-194B6911362A}">
      <dgm:prSet/>
      <dgm:spPr/>
      <dgm:t>
        <a:bodyPr rtlCol="0"/>
        <a:lstStyle/>
        <a:p>
          <a:pPr rtl="0"/>
          <a:endParaRPr lang="ja-JP" altLang="en-US" noProof="0" dirty="0">
            <a:latin typeface="Tenorite" pitchFamily="2" charset="0"/>
          </a:endParaRPr>
        </a:p>
      </dgm:t>
    </dgm:pt>
    <dgm:pt modelId="{30A490C8-22B4-4D68-875C-0F0DE2FF864D}">
      <dgm:prSet custT="1"/>
      <dgm:spPr>
        <a:solidFill>
          <a:schemeClr val="accent1"/>
        </a:solidFill>
        <a:ln>
          <a:noFill/>
        </a:ln>
      </dgm:spPr>
      <dgm:t>
        <a:bodyPr rtlCol="0"/>
        <a:lstStyle/>
        <a:p>
          <a:pPr marL="0" algn="ctr" rtl="0">
            <a:buNone/>
          </a:pPr>
          <a:r>
            <a:rPr lang="ja-JP" altLang="en-US" sz="1400" noProof="0" dirty="0">
              <a:latin typeface="Meiryo UI" panose="020B0604030504040204" pitchFamily="50" charset="-128"/>
              <a:ea typeface="Meiryo UI" panose="020B0604030504040204" pitchFamily="50" charset="-128"/>
            </a:rPr>
            <a:t>スケーラブルな </a:t>
          </a:r>
          <a:br>
            <a:rPr lang="ja-JP" altLang="en-US" sz="1400" noProof="0" dirty="0">
              <a:latin typeface="Meiryo UI" panose="020B0604030504040204" pitchFamily="50" charset="-128"/>
              <a:ea typeface="Meiryo UI" panose="020B0604030504040204" pitchFamily="50" charset="-128"/>
            </a:rPr>
          </a:br>
          <a:r>
            <a:rPr lang="ja-JP" altLang="en-US" sz="1400" noProof="0" dirty="0">
              <a:latin typeface="Meiryo UI" panose="020B0604030504040204" pitchFamily="50" charset="-128"/>
              <a:ea typeface="Meiryo UI" panose="020B0604030504040204" pitchFamily="50" charset="-128"/>
            </a:rPr>
            <a:t>電子商取引を連携する</a:t>
          </a:r>
        </a:p>
      </dgm:t>
    </dgm:pt>
    <dgm:pt modelId="{035C64B0-4F0C-4FD1-BD23-B1D4C9887CBE}" type="parTrans" cxnId="{381FE1CC-8184-4745-8EB3-6DE11655998D}">
      <dgm:prSet/>
      <dgm:spPr/>
      <dgm:t>
        <a:bodyPr rtlCol="0"/>
        <a:lstStyle/>
        <a:p>
          <a:pPr rtl="0"/>
          <a:endParaRPr lang="ja-JP" altLang="en-US" noProof="0" dirty="0">
            <a:latin typeface="Tenorite" pitchFamily="2" charset="0"/>
          </a:endParaRPr>
        </a:p>
      </dgm:t>
    </dgm:pt>
    <dgm:pt modelId="{45495DA8-8707-41E3-A12B-FA5766269C44}" type="sibTrans" cxnId="{381FE1CC-8184-4745-8EB3-6DE11655998D}">
      <dgm:prSet/>
      <dgm:spPr/>
      <dgm:t>
        <a:bodyPr rtlCol="0"/>
        <a:lstStyle/>
        <a:p>
          <a:pPr rtl="0"/>
          <a:endParaRPr lang="ja-JP" altLang="en-US" noProof="0" dirty="0">
            <a:latin typeface="Tenorite" pitchFamily="2" charset="0"/>
          </a:endParaRPr>
        </a:p>
      </dgm:t>
    </dgm:pt>
    <dgm:pt modelId="{B1AFA1AF-0FF8-45B3-A6D0-0E255A2F637D}">
      <dgm:prSet phldr="0"/>
      <dgm:spPr>
        <a:solidFill>
          <a:schemeClr val="accent1"/>
        </a:solidFill>
        <a:ln>
          <a:noFill/>
        </a:ln>
      </dgm:spPr>
      <dgm:t>
        <a:bodyPr rtlCol="0"/>
        <a:lstStyle/>
        <a:p>
          <a:pPr marL="0" algn="ctr" rtl="0">
            <a:buNone/>
          </a:pPr>
          <a:r>
            <a:rPr lang="ja-JP" altLang="en-US" sz="2000" noProof="0" dirty="0">
              <a:latin typeface="Meiryo UI" panose="020B0604030504040204" pitchFamily="50" charset="-128"/>
              <a:ea typeface="Meiryo UI" panose="020B0604030504040204" pitchFamily="50" charset="-128"/>
            </a:rPr>
            <a:t>マーケティング</a:t>
          </a:r>
        </a:p>
      </dgm:t>
    </dgm:pt>
    <dgm:pt modelId="{10C68AF5-481C-45AA-A216-8BBBB04515B9}" type="parTrans" cxnId="{F28D7702-2FC3-49BD-BB13-C989E5EE622A}">
      <dgm:prSet/>
      <dgm:spPr/>
      <dgm:t>
        <a:bodyPr rtlCol="0"/>
        <a:lstStyle/>
        <a:p>
          <a:pPr rtl="0"/>
          <a:endParaRPr lang="ja-JP" altLang="en-US" noProof="0" dirty="0">
            <a:latin typeface="Tenorite" pitchFamily="2" charset="0"/>
          </a:endParaRPr>
        </a:p>
      </dgm:t>
    </dgm:pt>
    <dgm:pt modelId="{88649F7A-400B-4056-965D-C9AC0B3AD942}" type="sibTrans" cxnId="{F28D7702-2FC3-49BD-BB13-C989E5EE622A}">
      <dgm:prSet/>
      <dgm:spPr/>
      <dgm:t>
        <a:bodyPr rtlCol="0"/>
        <a:lstStyle/>
        <a:p>
          <a:pPr rtl="0"/>
          <a:endParaRPr lang="ja-JP" altLang="en-US" noProof="0" dirty="0">
            <a:latin typeface="Tenorite" pitchFamily="2" charset="0"/>
          </a:endParaRPr>
        </a:p>
      </dgm:t>
    </dgm:pt>
    <dgm:pt modelId="{50418D2B-9486-42DE-AFDD-1D31420040FF}">
      <dgm:prSet custT="1"/>
      <dgm:spPr>
        <a:solidFill>
          <a:schemeClr val="accent1"/>
        </a:solidFill>
        <a:ln>
          <a:noFill/>
        </a:ln>
      </dgm:spPr>
      <dgm:t>
        <a:bodyPr rtlCol="0"/>
        <a:lstStyle/>
        <a:p>
          <a:pPr marL="0" algn="ctr" rtl="0">
            <a:buNone/>
          </a:pPr>
          <a:r>
            <a:rPr lang="ja-JP" altLang="en-US" sz="1400" noProof="0" dirty="0">
              <a:latin typeface="Meiryo UI" panose="020B0604030504040204" pitchFamily="50" charset="-128"/>
              <a:ea typeface="Meiryo UI" panose="020B0604030504040204" pitchFamily="50" charset="-128"/>
            </a:rPr>
            <a:t>標準化された指標を普及する</a:t>
          </a:r>
        </a:p>
      </dgm:t>
    </dgm:pt>
    <dgm:pt modelId="{D5A17F6B-93F5-442B-938A-0F38C281BE88}" type="parTrans" cxnId="{5A5BA622-5DEB-48B9-88D9-C1DE36C711E5}">
      <dgm:prSet/>
      <dgm:spPr/>
      <dgm:t>
        <a:bodyPr rtlCol="0"/>
        <a:lstStyle/>
        <a:p>
          <a:pPr rtl="0"/>
          <a:endParaRPr lang="ja-JP" altLang="en-US" noProof="0" dirty="0">
            <a:latin typeface="Tenorite" pitchFamily="2" charset="0"/>
          </a:endParaRPr>
        </a:p>
      </dgm:t>
    </dgm:pt>
    <dgm:pt modelId="{1D87A0A5-8024-4710-846B-D5BFAC785107}" type="sibTrans" cxnId="{5A5BA622-5DEB-48B9-88D9-C1DE36C711E5}">
      <dgm:prSet/>
      <dgm:spPr/>
      <dgm:t>
        <a:bodyPr rtlCol="0"/>
        <a:lstStyle/>
        <a:p>
          <a:pPr rtl="0"/>
          <a:endParaRPr lang="ja-JP" altLang="en-US" noProof="0" dirty="0">
            <a:latin typeface="Tenorite" pitchFamily="2" charset="0"/>
          </a:endParaRPr>
        </a:p>
      </dgm:t>
    </dgm:pt>
    <dgm:pt modelId="{E9682B4F-0217-4B50-923E-C104AA24290F}">
      <dgm:prSet phldr="0"/>
      <dgm:spPr>
        <a:solidFill>
          <a:schemeClr val="accent1"/>
        </a:solidFill>
        <a:ln>
          <a:noFill/>
        </a:ln>
      </dgm:spPr>
      <dgm:t>
        <a:bodyPr rtlCol="0"/>
        <a:lstStyle/>
        <a:p>
          <a:pPr marL="0" algn="ctr" rtl="0">
            <a:buNone/>
          </a:pPr>
          <a:r>
            <a:rPr lang="ja-JP" altLang="en-US" sz="2000" noProof="0" dirty="0">
              <a:latin typeface="Meiryo UI" panose="020B0604030504040204" pitchFamily="50" charset="-128"/>
              <a:ea typeface="Meiryo UI" panose="020B0604030504040204" pitchFamily="50" charset="-128"/>
            </a:rPr>
            <a:t>デザイン</a:t>
          </a:r>
        </a:p>
      </dgm:t>
    </dgm:pt>
    <dgm:pt modelId="{E0F6C4AF-9BBB-4698-91D7-F9AE3EACBD5D}" type="parTrans" cxnId="{6C23D0C9-74B2-4C8B-AB2F-A03B3B0EBE56}">
      <dgm:prSet/>
      <dgm:spPr/>
      <dgm:t>
        <a:bodyPr rtlCol="0"/>
        <a:lstStyle/>
        <a:p>
          <a:pPr rtl="0"/>
          <a:endParaRPr lang="ja-JP" altLang="en-US" noProof="0" dirty="0">
            <a:latin typeface="Tenorite" pitchFamily="2" charset="0"/>
          </a:endParaRPr>
        </a:p>
      </dgm:t>
    </dgm:pt>
    <dgm:pt modelId="{B8632E42-D7EB-4C31-877E-6F1B2801851A}" type="sibTrans" cxnId="{6C23D0C9-74B2-4C8B-AB2F-A03B3B0EBE56}">
      <dgm:prSet/>
      <dgm:spPr/>
      <dgm:t>
        <a:bodyPr rtlCol="0"/>
        <a:lstStyle/>
        <a:p>
          <a:pPr rtl="0"/>
          <a:endParaRPr lang="ja-JP" altLang="en-US" noProof="0" dirty="0">
            <a:latin typeface="Tenorite" pitchFamily="2" charset="0"/>
          </a:endParaRPr>
        </a:p>
      </dgm:t>
    </dgm:pt>
    <dgm:pt modelId="{0EC0C300-11E4-45CF-8418-973585107209}">
      <dgm:prSet phldr="0" custT="1"/>
      <dgm:spPr>
        <a:solidFill>
          <a:schemeClr val="accent1"/>
        </a:solidFill>
        <a:ln>
          <a:noFill/>
        </a:ln>
      </dgm:spPr>
      <dgm:t>
        <a:bodyPr rtlCol="0"/>
        <a:lstStyle/>
        <a:p>
          <a:pPr marL="0" algn="ctr" rtl="0">
            <a:buNone/>
          </a:pPr>
          <a:r>
            <a:rPr lang="ja-JP" altLang="en-US" sz="1400" noProof="0" dirty="0">
              <a:latin typeface="Meiryo UI" panose="020B0604030504040204" pitchFamily="50" charset="-128"/>
              <a:ea typeface="Meiryo UI" panose="020B0604030504040204" pitchFamily="50" charset="-128"/>
            </a:rPr>
            <a:t>調整する</a:t>
          </a:r>
        </a:p>
      </dgm:t>
    </dgm:pt>
    <dgm:pt modelId="{1E4DD98E-100E-46B7-B24A-408BBF69E9FA}" type="parTrans" cxnId="{51563A4F-C0EB-47D6-B5BC-47A4E599AD4B}">
      <dgm:prSet/>
      <dgm:spPr/>
      <dgm:t>
        <a:bodyPr rtlCol="0"/>
        <a:lstStyle/>
        <a:p>
          <a:pPr rtl="0"/>
          <a:endParaRPr lang="ja-JP" altLang="en-US" noProof="0" dirty="0">
            <a:latin typeface="Tenorite" pitchFamily="2" charset="0"/>
          </a:endParaRPr>
        </a:p>
      </dgm:t>
    </dgm:pt>
    <dgm:pt modelId="{90FAB5D1-62B3-4FF6-A07D-EE607F529C32}" type="sibTrans" cxnId="{51563A4F-C0EB-47D6-B5BC-47A4E599AD4B}">
      <dgm:prSet/>
      <dgm:spPr/>
      <dgm:t>
        <a:bodyPr rtlCol="0"/>
        <a:lstStyle/>
        <a:p>
          <a:pPr rtl="0"/>
          <a:endParaRPr lang="ja-JP" altLang="en-US" noProof="0" dirty="0">
            <a:latin typeface="Tenorite" pitchFamily="2" charset="0"/>
          </a:endParaRPr>
        </a:p>
      </dgm:t>
    </dgm:pt>
    <dgm:pt modelId="{FEB4A941-E9FA-4A86-A673-85FF34B35F20}">
      <dgm:prSet phldr="0" custT="1"/>
      <dgm:spPr>
        <a:solidFill>
          <a:schemeClr val="accent1"/>
        </a:solidFill>
        <a:ln>
          <a:noFill/>
        </a:ln>
      </dgm:spPr>
      <dgm:t>
        <a:bodyPr rtlCol="0"/>
        <a:lstStyle/>
        <a:p>
          <a:pPr marL="0" algn="ctr" rtl="0">
            <a:buNone/>
          </a:pPr>
          <a:r>
            <a:rPr lang="ja-JP" altLang="en-US" sz="1400" noProof="0" dirty="0">
              <a:latin typeface="Meiryo UI" panose="020B0604030504040204" pitchFamily="50" charset="-128"/>
              <a:ea typeface="Meiryo UI" panose="020B0604030504040204" pitchFamily="50" charset="-128"/>
            </a:rPr>
            <a:t>総体的に優れた方法論を促進する</a:t>
          </a:r>
        </a:p>
      </dgm:t>
    </dgm:pt>
    <dgm:pt modelId="{39522508-BC4E-4DD5-A744-AFEFFE36DB74}" type="parTrans" cxnId="{F942F56C-9025-4AA1-9B36-C5AE0A93B0F5}">
      <dgm:prSet/>
      <dgm:spPr/>
      <dgm:t>
        <a:bodyPr rtlCol="0"/>
        <a:lstStyle/>
        <a:p>
          <a:pPr rtl="0"/>
          <a:endParaRPr lang="ja-JP" altLang="en-US" noProof="0" dirty="0">
            <a:latin typeface="Tenorite" pitchFamily="2" charset="0"/>
          </a:endParaRPr>
        </a:p>
      </dgm:t>
    </dgm:pt>
    <dgm:pt modelId="{97624CC8-6315-4683-B26C-C30D552DA5A6}" type="sibTrans" cxnId="{F942F56C-9025-4AA1-9B36-C5AE0A93B0F5}">
      <dgm:prSet/>
      <dgm:spPr/>
      <dgm:t>
        <a:bodyPr rtlCol="0"/>
        <a:lstStyle/>
        <a:p>
          <a:pPr rtl="0"/>
          <a:endParaRPr lang="ja-JP" altLang="en-US" noProof="0" dirty="0">
            <a:latin typeface="Tenorite" pitchFamily="2" charset="0"/>
          </a:endParaRPr>
        </a:p>
      </dgm:t>
    </dgm:pt>
    <dgm:pt modelId="{A2322D3A-7AC2-4C5C-9D7E-EAB2313D47D4}">
      <dgm:prSet phldr="0"/>
      <dgm:spPr>
        <a:solidFill>
          <a:schemeClr val="accent1"/>
        </a:solidFill>
        <a:ln>
          <a:noFill/>
        </a:ln>
      </dgm:spPr>
      <dgm:t>
        <a:bodyPr rtlCol="0"/>
        <a:lstStyle/>
        <a:p>
          <a:pPr marL="0" algn="ctr" rtl="0"/>
          <a:r>
            <a:rPr lang="ja-JP" altLang="en-US" sz="2000" noProof="0" dirty="0">
              <a:latin typeface="Meiryo UI" panose="020B0604030504040204" pitchFamily="50" charset="-128"/>
              <a:ea typeface="Meiryo UI" panose="020B0604030504040204" pitchFamily="50" charset="-128"/>
            </a:rPr>
            <a:t>発売</a:t>
          </a:r>
        </a:p>
      </dgm:t>
    </dgm:pt>
    <dgm:pt modelId="{4A8C15D4-B36F-4764-B4FF-F2AF790D3E17}" type="parTrans" cxnId="{179FAFCF-F878-464E-A8A6-1185EFA0E380}">
      <dgm:prSet/>
      <dgm:spPr/>
      <dgm:t>
        <a:bodyPr rtlCol="0"/>
        <a:lstStyle/>
        <a:p>
          <a:pPr rtl="0"/>
          <a:endParaRPr lang="ja-JP" altLang="en-US" noProof="0" dirty="0">
            <a:latin typeface="Tenorite" pitchFamily="2" charset="0"/>
          </a:endParaRPr>
        </a:p>
      </dgm:t>
    </dgm:pt>
    <dgm:pt modelId="{84DE1C3A-3FC7-4DB3-88ED-33F65A71557A}" type="sibTrans" cxnId="{179FAFCF-F878-464E-A8A6-1185EFA0E380}">
      <dgm:prSet/>
      <dgm:spPr/>
      <dgm:t>
        <a:bodyPr rtlCol="0"/>
        <a:lstStyle/>
        <a:p>
          <a:pPr rtl="0"/>
          <a:endParaRPr lang="ja-JP" altLang="en-US" noProof="0" dirty="0">
            <a:latin typeface="Tenorite" pitchFamily="2" charset="0"/>
          </a:endParaRPr>
        </a:p>
      </dgm:t>
    </dgm:pt>
    <dgm:pt modelId="{4F85505A-81B6-4FDA-A144-900B71DAD946}">
      <dgm:prSet phldr="0"/>
      <dgm:spPr>
        <a:solidFill>
          <a:schemeClr val="accent1"/>
        </a:solidFill>
        <a:ln>
          <a:noFill/>
        </a:ln>
      </dgm:spPr>
      <dgm:t>
        <a:bodyPr rtlCol="0"/>
        <a:lstStyle/>
        <a:p>
          <a:pPr marL="0" algn="ctr" rtl="0">
            <a:buNone/>
          </a:pPr>
          <a:r>
            <a:rPr lang="ja-JP" altLang="en-US" sz="2000" noProof="0" dirty="0">
              <a:latin typeface="Meiryo UI" panose="020B0604030504040204" pitchFamily="50" charset="-128"/>
              <a:ea typeface="Meiryo UI" panose="020B0604030504040204" pitchFamily="50" charset="-128"/>
            </a:rPr>
            <a:t>戦略</a:t>
          </a:r>
        </a:p>
      </dgm:t>
    </dgm:pt>
    <dgm:pt modelId="{D9A96E25-7BBE-4DDD-8DDE-B4970D4340A8}" type="parTrans" cxnId="{2D633B56-E147-4EFC-B9EE-6C0413F329B0}">
      <dgm:prSet/>
      <dgm:spPr/>
      <dgm:t>
        <a:bodyPr rtlCol="0"/>
        <a:lstStyle/>
        <a:p>
          <a:pPr rtl="0"/>
          <a:endParaRPr lang="ja-JP" altLang="en-US" noProof="0" dirty="0">
            <a:latin typeface="Tenorite" pitchFamily="2" charset="0"/>
          </a:endParaRPr>
        </a:p>
      </dgm:t>
    </dgm:pt>
    <dgm:pt modelId="{68F74A88-49DC-44B1-BC0D-220A7B97601C}" type="sibTrans" cxnId="{2D633B56-E147-4EFC-B9EE-6C0413F329B0}">
      <dgm:prSet/>
      <dgm:spPr/>
      <dgm:t>
        <a:bodyPr rtlCol="0"/>
        <a:lstStyle/>
        <a:p>
          <a:pPr rtl="0"/>
          <a:endParaRPr lang="ja-JP" altLang="en-US" noProof="0" dirty="0">
            <a:latin typeface="Tenorite" pitchFamily="2" charset="0"/>
          </a:endParaRPr>
        </a:p>
      </dgm:t>
    </dgm:pt>
    <dgm:pt modelId="{566CA0B6-95FF-3A46-BF54-8E3C5843F883}">
      <dgm:prSet phldr="0" custT="1"/>
      <dgm:spPr>
        <a:solidFill>
          <a:schemeClr val="accent1"/>
        </a:solidFill>
        <a:ln>
          <a:noFill/>
        </a:ln>
      </dgm:spPr>
      <dgm:t>
        <a:bodyPr rtlCol="0"/>
        <a:lstStyle/>
        <a:p>
          <a:pPr marL="0" algn="ctr" rtl="0">
            <a:buNone/>
          </a:pPr>
          <a:r>
            <a:rPr lang="ja-JP" altLang="en-US" sz="1400" noProof="0" dirty="0">
              <a:latin typeface="Meiryo UI" panose="020B0604030504040204" pitchFamily="50" charset="-128"/>
              <a:ea typeface="Meiryo UI" panose="020B0604030504040204" pitchFamily="50" charset="-128"/>
            </a:rPr>
            <a:t>電子ビジネス アプリケーション</a:t>
          </a:r>
        </a:p>
      </dgm:t>
    </dgm:pt>
    <dgm:pt modelId="{C117508E-3024-E449-BAAE-1987AA32AD71}" type="parTrans" cxnId="{C499AF16-4A28-D448-9A77-B8BAAF4098DA}">
      <dgm:prSet/>
      <dgm:spPr/>
      <dgm:t>
        <a:bodyPr rtlCol="0"/>
        <a:lstStyle/>
        <a:p>
          <a:pPr rtl="0"/>
          <a:endParaRPr lang="ja-JP" altLang="en-US" noProof="0" dirty="0"/>
        </a:p>
      </dgm:t>
    </dgm:pt>
    <dgm:pt modelId="{0B3040D4-47C6-DA43-932A-AD2F185F5C5E}" type="sibTrans" cxnId="{C499AF16-4A28-D448-9A77-B8BAAF4098DA}">
      <dgm:prSet/>
      <dgm:spPr/>
      <dgm:t>
        <a:bodyPr rtlCol="0"/>
        <a:lstStyle/>
        <a:p>
          <a:pPr rtl="0"/>
          <a:endParaRPr lang="ja-JP" altLang="en-US" noProof="0" dirty="0"/>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rtlCol="0"/>
        <a:lstStyle/>
        <a:p>
          <a:pPr rtl="0"/>
          <a:endParaRPr lang="en-US"/>
        </a:p>
      </dgm:t>
    </dgm:pt>
    <dgm:pt modelId="{DF1ABFB3-B399-406F-91BD-DCDF9A38526B}">
      <dgm:prSet phldrT="[Text]" phldr="0"/>
      <dgm:spPr/>
      <dgm:t>
        <a:bodyPr rtlCol="0"/>
        <a:lstStyle/>
        <a:p>
          <a:r>
            <a:rPr lang="ja-JP" altLang="en-US" b="0" noProof="0" dirty="0">
              <a:solidFill>
                <a:schemeClr val="bg1"/>
              </a:solidFill>
              <a:latin typeface="Meiryo UI" panose="020B0604030504040204" pitchFamily="50" charset="-128"/>
              <a:ea typeface="Meiryo UI" panose="020B0604030504040204" pitchFamily="50" charset="-128"/>
            </a:rPr>
            <a:t>説得力のある電子ビジネスのニーズにより戦略的ネットワークをデプロイする</a:t>
          </a:r>
          <a:endParaRPr lang="ja-JP" altLang="en-US" b="1" noProof="0" dirty="0">
            <a:solidFill>
              <a:schemeClr val="bg1"/>
            </a:solidFill>
            <a:latin typeface="Meiryo UI" panose="020B0604030504040204" pitchFamily="50" charset="-128"/>
            <a:ea typeface="Meiryo UI" panose="020B0604030504040204" pitchFamily="50" charset="-128"/>
          </a:endParaRPr>
        </a:p>
      </dgm:t>
    </dgm:pt>
    <dgm:pt modelId="{78CB0E27-958C-4066-A189-8B36505E8204}" type="parTrans" cxnId="{15319551-A9EA-462E-845B-E5251E84291F}">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70E4A1D3-514E-4327-991D-5CC9C6B41885}" type="sibTrans" cxnId="{15319551-A9EA-462E-845B-E5251E84291F}">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58FF46FB-368D-4E9C-A650-0513B8879DA8}">
      <dgm:prSet phldr="0"/>
      <dgm:spPr/>
      <dgm:t>
        <a:bodyPr rtlCol="0"/>
        <a:lstStyle/>
        <a:p>
          <a:pPr>
            <a:defRPr b="1"/>
          </a:pPr>
          <a:r>
            <a:rPr lang="en-US" altLang="ja-JP" b="1" noProof="0" dirty="0">
              <a:solidFill>
                <a:schemeClr val="bg1"/>
              </a:solidFill>
              <a:latin typeface="Meiryo UI" panose="020B0604030504040204" pitchFamily="50" charset="-128"/>
              <a:ea typeface="Meiryo UI" panose="020B0604030504040204" pitchFamily="50" charset="-128"/>
            </a:rPr>
            <a:t>20XX </a:t>
          </a:r>
          <a:r>
            <a:rPr lang="ja-JP" altLang="en-US" b="1" noProof="0" dirty="0">
              <a:solidFill>
                <a:schemeClr val="bg1"/>
              </a:solidFill>
              <a:latin typeface="Meiryo UI" panose="020B0604030504040204" pitchFamily="50" charset="-128"/>
              <a:ea typeface="Meiryo UI" panose="020B0604030504040204" pitchFamily="50" charset="-128"/>
            </a:rPr>
            <a:t>年 </a:t>
          </a:r>
          <a:r>
            <a:rPr lang="en-US" altLang="ja-JP" b="1" noProof="0" dirty="0">
              <a:solidFill>
                <a:schemeClr val="bg1"/>
              </a:solidFill>
              <a:latin typeface="Meiryo UI" panose="020B0604030504040204" pitchFamily="50" charset="-128"/>
              <a:ea typeface="Meiryo UI" panose="020B0604030504040204" pitchFamily="50" charset="-128"/>
            </a:rPr>
            <a:t>9 </a:t>
          </a:r>
          <a:r>
            <a:rPr lang="ja-JP" altLang="en-US" b="1" noProof="0" dirty="0">
              <a:solidFill>
                <a:schemeClr val="bg1"/>
              </a:solidFill>
              <a:latin typeface="Meiryo UI" panose="020B0604030504040204" pitchFamily="50" charset="-128"/>
              <a:ea typeface="Meiryo UI" panose="020B0604030504040204" pitchFamily="50" charset="-128"/>
            </a:rPr>
            <a:t>月</a:t>
          </a:r>
        </a:p>
      </dgm:t>
    </dgm:pt>
    <dgm:pt modelId="{11DFA284-5E99-474D-BF05-364A45269DC7}" type="parTrans" cxnId="{C5645B39-CB65-4A0A-B369-E455C3B827C3}">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CFA40740-0682-470C-AD5A-CFF53CD12BD2}" type="sibTrans" cxnId="{C5645B39-CB65-4A0A-B369-E455C3B827C3}">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9A875394-CA1E-4432-AEEB-9054FCFF5E0E}">
      <dgm:prSet phldr="0"/>
      <dgm:spPr/>
      <dgm:t>
        <a:bodyPr rtlCol="0"/>
        <a:lstStyle/>
        <a:p>
          <a:r>
            <a:rPr lang="ja-JP" altLang="en-US" b="0" noProof="0" dirty="0">
              <a:solidFill>
                <a:schemeClr val="bg1"/>
              </a:solidFill>
              <a:latin typeface="Meiryo UI" panose="020B0604030504040204" pitchFamily="50" charset="-128"/>
              <a:ea typeface="Meiryo UI" panose="020B0604030504040204" pitchFamily="50" charset="-128"/>
            </a:rPr>
            <a:t>スケーラブルな連携</a:t>
          </a:r>
          <a:br>
            <a:rPr lang="ja-JP" altLang="en-US" b="0" noProof="0" dirty="0">
              <a:solidFill>
                <a:schemeClr val="bg1"/>
              </a:solidFill>
              <a:latin typeface="Meiryo UI" panose="020B0604030504040204" pitchFamily="50" charset="-128"/>
              <a:ea typeface="Meiryo UI" panose="020B0604030504040204" pitchFamily="50" charset="-128"/>
            </a:rPr>
          </a:br>
          <a:r>
            <a:rPr lang="ja-JP" altLang="en-US" b="0" noProof="0" dirty="0">
              <a:solidFill>
                <a:schemeClr val="bg1"/>
              </a:solidFill>
              <a:latin typeface="Meiryo UI" panose="020B0604030504040204" pitchFamily="50" charset="-128"/>
              <a:ea typeface="Meiryo UI" panose="020B0604030504040204" pitchFamily="50" charset="-128"/>
            </a:rPr>
            <a:t>電子商取引</a:t>
          </a:r>
        </a:p>
      </dgm:t>
    </dgm:pt>
    <dgm:pt modelId="{FCC92BDD-6EA3-421D-9DA8-7D3A12D003B6}" type="parTrans" cxnId="{B659504B-18E4-4D89-A17C-34ABB280AE52}">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0314452B-82A0-42F4-9551-DF00CFFC3580}" type="sibTrans" cxnId="{B659504B-18E4-4D89-A17C-34ABB280AE52}">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D05E1923-5021-40F7-B4EF-E582E23A699D}">
      <dgm:prSet phldr="0"/>
      <dgm:spPr/>
      <dgm:t>
        <a:bodyPr rtlCol="0"/>
        <a:lstStyle/>
        <a:p>
          <a:pPr>
            <a:defRPr b="1"/>
          </a:pPr>
          <a:r>
            <a:rPr lang="en-US" altLang="ja-JP" b="1" noProof="0" dirty="0">
              <a:solidFill>
                <a:schemeClr val="bg1"/>
              </a:solidFill>
              <a:latin typeface="Meiryo UI" panose="020B0604030504040204" pitchFamily="50" charset="-128"/>
              <a:ea typeface="Meiryo UI" panose="020B0604030504040204" pitchFamily="50" charset="-128"/>
            </a:rPr>
            <a:t>20XX </a:t>
          </a:r>
          <a:r>
            <a:rPr lang="ja-JP" altLang="en-US" b="1" noProof="0" dirty="0">
              <a:solidFill>
                <a:schemeClr val="bg1"/>
              </a:solidFill>
              <a:latin typeface="Meiryo UI" panose="020B0604030504040204" pitchFamily="50" charset="-128"/>
              <a:ea typeface="Meiryo UI" panose="020B0604030504040204" pitchFamily="50" charset="-128"/>
            </a:rPr>
            <a:t>年 </a:t>
          </a:r>
          <a:r>
            <a:rPr lang="en-US" altLang="ja-JP" b="1" noProof="0" dirty="0">
              <a:solidFill>
                <a:schemeClr val="bg1"/>
              </a:solidFill>
              <a:latin typeface="Meiryo UI" panose="020B0604030504040204" pitchFamily="50" charset="-128"/>
              <a:ea typeface="Meiryo UI" panose="020B0604030504040204" pitchFamily="50" charset="-128"/>
            </a:rPr>
            <a:t>11 </a:t>
          </a:r>
          <a:r>
            <a:rPr lang="ja-JP" altLang="en-US" b="1" noProof="0" dirty="0">
              <a:solidFill>
                <a:schemeClr val="bg1"/>
              </a:solidFill>
              <a:latin typeface="Meiryo UI" panose="020B0604030504040204" pitchFamily="50" charset="-128"/>
              <a:ea typeface="Meiryo UI" panose="020B0604030504040204" pitchFamily="50" charset="-128"/>
            </a:rPr>
            <a:t>月</a:t>
          </a:r>
        </a:p>
      </dgm:t>
    </dgm:pt>
    <dgm:pt modelId="{FD6C5CD2-9CED-4BE6-89CD-A5A5CCE63B3E}" type="parTrans" cxnId="{72C4D6D9-419A-42C1-A76D-84599F65BB08}">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F020958C-EF86-4274-85F9-318F2792F7B6}" type="sibTrans" cxnId="{72C4D6D9-419A-42C1-A76D-84599F65BB08}">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579089A8-5362-4BA4-9163-D19228C1808F}">
      <dgm:prSet phldr="0"/>
      <dgm:spPr/>
      <dgm:t>
        <a:bodyPr rtlCol="0"/>
        <a:lstStyle/>
        <a:p>
          <a:r>
            <a:rPr lang="ja-JP" altLang="en-US" b="0" noProof="0" dirty="0">
              <a:solidFill>
                <a:schemeClr val="bg1"/>
              </a:solidFill>
              <a:latin typeface="Meiryo UI" panose="020B0604030504040204" pitchFamily="50" charset="-128"/>
              <a:ea typeface="Meiryo UI" panose="020B0604030504040204" pitchFamily="50" charset="-128"/>
            </a:rPr>
            <a:t>標準化されたメトリックの配布</a:t>
          </a:r>
        </a:p>
      </dgm:t>
    </dgm:pt>
    <dgm:pt modelId="{FB2DEB6E-B29F-4E51-960A-23ECC62EBF38}" type="parTrans" cxnId="{4876CF51-F110-4E25-8FD4-08D25B4B0AB8}">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1C5328B1-AC18-4CF7-A034-BB0592F4A2A1}" type="sibTrans" cxnId="{4876CF51-F110-4E25-8FD4-08D25B4B0AB8}">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FA8F44BD-C8C7-462C-9756-1EC498E86842}">
      <dgm:prSet phldr="0"/>
      <dgm:spPr/>
      <dgm:t>
        <a:bodyPr rtlCol="0"/>
        <a:lstStyle/>
        <a:p>
          <a:pPr>
            <a:defRPr b="1"/>
          </a:pPr>
          <a:r>
            <a:rPr lang="en-US" altLang="ja-JP" b="1" noProof="0" dirty="0">
              <a:solidFill>
                <a:schemeClr val="bg1"/>
              </a:solidFill>
              <a:latin typeface="Meiryo UI" panose="020B0604030504040204" pitchFamily="50" charset="-128"/>
              <a:ea typeface="Meiryo UI" panose="020B0604030504040204" pitchFamily="50" charset="-128"/>
            </a:rPr>
            <a:t>20XX </a:t>
          </a:r>
          <a:r>
            <a:rPr lang="ja-JP" altLang="en-US" b="1" noProof="0" dirty="0">
              <a:solidFill>
                <a:schemeClr val="bg1"/>
              </a:solidFill>
              <a:latin typeface="Meiryo UI" panose="020B0604030504040204" pitchFamily="50" charset="-128"/>
              <a:ea typeface="Meiryo UI" panose="020B0604030504040204" pitchFamily="50" charset="-128"/>
            </a:rPr>
            <a:t>年 </a:t>
          </a:r>
          <a:r>
            <a:rPr lang="en-US" altLang="ja-JP" b="1" noProof="0" dirty="0">
              <a:solidFill>
                <a:schemeClr val="bg1"/>
              </a:solidFill>
              <a:latin typeface="Meiryo UI" panose="020B0604030504040204" pitchFamily="50" charset="-128"/>
              <a:ea typeface="Meiryo UI" panose="020B0604030504040204" pitchFamily="50" charset="-128"/>
            </a:rPr>
            <a:t>1 </a:t>
          </a:r>
          <a:r>
            <a:rPr lang="ja-JP" altLang="en-US" b="1" noProof="0" dirty="0">
              <a:solidFill>
                <a:schemeClr val="bg1"/>
              </a:solidFill>
              <a:latin typeface="Meiryo UI" panose="020B0604030504040204" pitchFamily="50" charset="-128"/>
              <a:ea typeface="Meiryo UI" panose="020B0604030504040204" pitchFamily="50" charset="-128"/>
            </a:rPr>
            <a:t>月</a:t>
          </a:r>
        </a:p>
      </dgm:t>
    </dgm:pt>
    <dgm:pt modelId="{F47063EE-4B58-4EDE-A4F2-A4BD81B82F21}" type="parTrans" cxnId="{0D51BD2E-4619-469B-B233-EBAC3D4D0BA6}">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8C8A9736-03DA-4B1C-A590-10B4AD89452B}" type="sibTrans" cxnId="{0D51BD2E-4619-469B-B233-EBAC3D4D0BA6}">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EFEB4D61-3A9C-4140-977F-3C3F5C9EE9D1}">
      <dgm:prSet phldr="0"/>
      <dgm:spPr/>
      <dgm:t>
        <a:bodyPr rtlCol="0"/>
        <a:lstStyle/>
        <a:p>
          <a:r>
            <a:rPr lang="ja-JP" altLang="en-US" b="0" noProof="0" dirty="0">
              <a:solidFill>
                <a:schemeClr val="bg1"/>
              </a:solidFill>
              <a:latin typeface="Meiryo UI" panose="020B0604030504040204" pitchFamily="50" charset="-128"/>
              <a:ea typeface="Meiryo UI" panose="020B0604030504040204" pitchFamily="50" charset="-128"/>
            </a:rPr>
            <a:t>電子ビジネス アプリケーションを調整する</a:t>
          </a:r>
        </a:p>
      </dgm:t>
    </dgm:pt>
    <dgm:pt modelId="{57D352E4-0431-4F68-B8F1-61BFA34799AA}" type="parTrans" cxnId="{1B32EF2C-9DB5-4504-A9DA-B4956CC00208}">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0ECC32B6-1E7C-4AA4-9DBF-D69B7C5E64A9}" type="sibTrans" cxnId="{1B32EF2C-9DB5-4504-A9DA-B4956CC00208}">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8BAB5E6F-A65E-41DB-A296-0818B0E49F7C}">
      <dgm:prSet phldr="0"/>
      <dgm:spPr/>
      <dgm:t>
        <a:bodyPr rtlCol="0"/>
        <a:lstStyle/>
        <a:p>
          <a:pPr>
            <a:defRPr b="1"/>
          </a:pPr>
          <a:r>
            <a:rPr lang="en-US" altLang="ja-JP" b="1" noProof="0" dirty="0">
              <a:solidFill>
                <a:schemeClr val="bg1"/>
              </a:solidFill>
              <a:latin typeface="Meiryo UI" panose="020B0604030504040204" pitchFamily="50" charset="-128"/>
              <a:ea typeface="Meiryo UI" panose="020B0604030504040204" pitchFamily="50" charset="-128"/>
            </a:rPr>
            <a:t>20XX </a:t>
          </a:r>
          <a:r>
            <a:rPr lang="ja-JP" altLang="en-US" b="1" noProof="0" dirty="0">
              <a:solidFill>
                <a:schemeClr val="bg1"/>
              </a:solidFill>
              <a:latin typeface="Meiryo UI" panose="020B0604030504040204" pitchFamily="50" charset="-128"/>
              <a:ea typeface="Meiryo UI" panose="020B0604030504040204" pitchFamily="50" charset="-128"/>
            </a:rPr>
            <a:t>年 </a:t>
          </a:r>
          <a:r>
            <a:rPr lang="en-US" altLang="ja-JP" b="1" noProof="0" dirty="0">
              <a:solidFill>
                <a:schemeClr val="bg1"/>
              </a:solidFill>
              <a:latin typeface="Meiryo UI" panose="020B0604030504040204" pitchFamily="50" charset="-128"/>
              <a:ea typeface="Meiryo UI" panose="020B0604030504040204" pitchFamily="50" charset="-128"/>
            </a:rPr>
            <a:t>3 </a:t>
          </a:r>
          <a:r>
            <a:rPr lang="ja-JP" altLang="en-US" b="1" noProof="0" dirty="0">
              <a:solidFill>
                <a:schemeClr val="bg1"/>
              </a:solidFill>
              <a:latin typeface="Meiryo UI" panose="020B0604030504040204" pitchFamily="50" charset="-128"/>
              <a:ea typeface="Meiryo UI" panose="020B0604030504040204" pitchFamily="50" charset="-128"/>
            </a:rPr>
            <a:t>月</a:t>
          </a:r>
        </a:p>
      </dgm:t>
    </dgm:pt>
    <dgm:pt modelId="{886842C6-3EFC-4BE7-B417-415595758830}" type="parTrans" cxnId="{66B49C6C-FAFD-47B4-BF22-05A295C23D4E}">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B407F4C3-8FC9-4E91-A0EC-6B33713CC9A5}" type="sibTrans" cxnId="{66B49C6C-FAFD-47B4-BF22-05A295C23D4E}">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332BC85C-1CF3-4F8F-ACB7-5B6D53744AE1}">
      <dgm:prSet phldr="0"/>
      <dgm:spPr/>
      <dgm:t>
        <a:bodyPr rtlCol="0"/>
        <a:lstStyle/>
        <a:p>
          <a:r>
            <a:rPr lang="ja-JP" altLang="en-US" b="0" noProof="0" dirty="0">
              <a:solidFill>
                <a:schemeClr val="bg1"/>
              </a:solidFill>
              <a:latin typeface="Meiryo UI" panose="020B0604030504040204" pitchFamily="50" charset="-128"/>
              <a:ea typeface="Meiryo UI" panose="020B0604030504040204" pitchFamily="50" charset="-128"/>
            </a:rPr>
            <a:t>総体的に優れた方法論を促進する</a:t>
          </a:r>
        </a:p>
      </dgm:t>
    </dgm:pt>
    <dgm:pt modelId="{99F218FD-90FE-450E-A368-B3E3677E74E8}" type="parTrans" cxnId="{2617C475-F537-46A6-ADE1-4EB764853601}">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8D1CC686-B05C-4470-A959-236CC9C8BB70}" type="sibTrans" cxnId="{2617C475-F537-46A6-ADE1-4EB764853601}">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8B9AF88A-E1F7-4D3A-905F-87228D6A8655}">
      <dgm:prSet phldr="0"/>
      <dgm:spPr/>
      <dgm:t>
        <a:bodyPr rtlCol="0"/>
        <a:lstStyle/>
        <a:p>
          <a:pPr>
            <a:defRPr b="1"/>
          </a:pPr>
          <a:r>
            <a:rPr lang="en-US" altLang="ja-JP" b="1" noProof="0" dirty="0">
              <a:solidFill>
                <a:schemeClr val="bg1"/>
              </a:solidFill>
              <a:latin typeface="Meiryo UI" panose="020B0604030504040204" pitchFamily="50" charset="-128"/>
              <a:ea typeface="Meiryo UI" panose="020B0604030504040204" pitchFamily="50" charset="-128"/>
            </a:rPr>
            <a:t>20XX </a:t>
          </a:r>
          <a:r>
            <a:rPr lang="ja-JP" altLang="en-US" b="1" noProof="0" dirty="0">
              <a:solidFill>
                <a:schemeClr val="bg1"/>
              </a:solidFill>
              <a:latin typeface="Meiryo UI" panose="020B0604030504040204" pitchFamily="50" charset="-128"/>
              <a:ea typeface="Meiryo UI" panose="020B0604030504040204" pitchFamily="50" charset="-128"/>
            </a:rPr>
            <a:t>年 </a:t>
          </a:r>
          <a:r>
            <a:rPr lang="en-US" altLang="ja-JP" b="1" noProof="0" dirty="0">
              <a:solidFill>
                <a:schemeClr val="bg1"/>
              </a:solidFill>
              <a:latin typeface="Meiryo UI" panose="020B0604030504040204" pitchFamily="50" charset="-128"/>
              <a:ea typeface="Meiryo UI" panose="020B0604030504040204" pitchFamily="50" charset="-128"/>
            </a:rPr>
            <a:t>5 </a:t>
          </a:r>
          <a:r>
            <a:rPr lang="ja-JP" altLang="en-US" b="1" noProof="0" dirty="0">
              <a:solidFill>
                <a:schemeClr val="bg1"/>
              </a:solidFill>
              <a:latin typeface="Meiryo UI" panose="020B0604030504040204" pitchFamily="50" charset="-128"/>
              <a:ea typeface="Meiryo UI" panose="020B0604030504040204" pitchFamily="50" charset="-128"/>
            </a:rPr>
            <a:t>月</a:t>
          </a:r>
        </a:p>
      </dgm:t>
    </dgm:pt>
    <dgm:pt modelId="{933A8FED-7B84-4ED0-B6AA-2EE26A89B8EA}" type="parTrans" cxnId="{E1474FF3-8E3C-4B30-985C-CE88BA0FE324}">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F11DD6EC-352C-4A0E-84AA-FEBE2F06BCF9}" type="sibTrans" cxnId="{E1474FF3-8E3C-4B30-985C-CE88BA0FE324}">
      <dgm:prSet/>
      <dgm:spPr/>
      <dgm:t>
        <a:bodyPr rtlCol="0"/>
        <a:lstStyle/>
        <a:p>
          <a:pPr rtl="0"/>
          <a:endParaRPr lang="ja-JP" altLang="en-US" noProof="0" dirty="0">
            <a:solidFill>
              <a:schemeClr val="bg1"/>
            </a:solidFill>
            <a:latin typeface="Meiryo UI" panose="020B0604030504040204" pitchFamily="50" charset="-128"/>
            <a:ea typeface="Meiryo UI" panose="020B0604030504040204" pitchFamily="50" charset="-128"/>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ja-JP" altLang="en-US" sz="2000" kern="1200" noProof="0" dirty="0">
              <a:latin typeface="Meiryo UI" panose="020B0604030504040204" pitchFamily="50" charset="-128"/>
              <a:ea typeface="Meiryo UI" panose="020B0604030504040204" pitchFamily="50" charset="-128"/>
            </a:rPr>
            <a:t>計画</a:t>
          </a:r>
        </a:p>
        <a:p>
          <a:pPr marL="0" lvl="1" indent="-114300" algn="ctr" defTabSz="622300" rtl="0">
            <a:lnSpc>
              <a:spcPct val="90000"/>
            </a:lnSpc>
            <a:spcBef>
              <a:spcPct val="0"/>
            </a:spcBef>
            <a:spcAft>
              <a:spcPct val="15000"/>
            </a:spcAft>
            <a:buNone/>
          </a:pPr>
          <a:r>
            <a:rPr lang="ja-JP" altLang="en-US" sz="1400" kern="1200" noProof="0" dirty="0">
              <a:latin typeface="Meiryo UI" panose="020B0604030504040204" pitchFamily="50" charset="-128"/>
              <a:ea typeface="Meiryo UI" panose="020B0604030504040204" pitchFamily="50" charset="-128"/>
            </a:rPr>
            <a:t>スケーラブルな </a:t>
          </a:r>
          <a:br>
            <a:rPr lang="ja-JP" altLang="en-US" sz="1400" kern="1200" noProof="0" dirty="0">
              <a:latin typeface="Meiryo UI" panose="020B0604030504040204" pitchFamily="50" charset="-128"/>
              <a:ea typeface="Meiryo UI" panose="020B0604030504040204" pitchFamily="50" charset="-128"/>
            </a:rPr>
          </a:br>
          <a:r>
            <a:rPr lang="ja-JP" altLang="en-US" sz="1400" kern="1200" noProof="0" dirty="0">
              <a:latin typeface="Meiryo UI" panose="020B0604030504040204" pitchFamily="50" charset="-128"/>
              <a:ea typeface="Meiryo UI" panose="020B0604030504040204" pitchFamily="50" charset="-128"/>
            </a:rPr>
            <a:t>電子商取引を連携する</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ja-JP" altLang="en-US" sz="2000" kern="1200" noProof="0" dirty="0">
              <a:latin typeface="Meiryo UI" panose="020B0604030504040204" pitchFamily="50" charset="-128"/>
              <a:ea typeface="Meiryo UI" panose="020B0604030504040204" pitchFamily="50" charset="-128"/>
            </a:rPr>
            <a:t>マーケティング</a:t>
          </a:r>
        </a:p>
        <a:p>
          <a:pPr marL="0" lvl="1" indent="-114300" algn="ctr" defTabSz="622300" rtl="0">
            <a:lnSpc>
              <a:spcPct val="90000"/>
            </a:lnSpc>
            <a:spcBef>
              <a:spcPct val="0"/>
            </a:spcBef>
            <a:spcAft>
              <a:spcPct val="15000"/>
            </a:spcAft>
            <a:buNone/>
          </a:pPr>
          <a:r>
            <a:rPr lang="ja-JP" altLang="en-US" sz="1400" kern="1200" noProof="0" dirty="0">
              <a:latin typeface="Meiryo UI" panose="020B0604030504040204" pitchFamily="50" charset="-128"/>
              <a:ea typeface="Meiryo UI" panose="020B0604030504040204" pitchFamily="50" charset="-128"/>
            </a:rPr>
            <a:t>標準化された指標を普及する</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ja-JP" altLang="en-US" sz="2000" kern="1200" noProof="0" dirty="0">
              <a:latin typeface="Meiryo UI" panose="020B0604030504040204" pitchFamily="50" charset="-128"/>
              <a:ea typeface="Meiryo UI" panose="020B0604030504040204" pitchFamily="50" charset="-128"/>
            </a:rPr>
            <a:t>デザイン</a:t>
          </a:r>
        </a:p>
        <a:p>
          <a:pPr marL="0" lvl="1" indent="-114300" algn="ctr" defTabSz="622300" rtl="0">
            <a:lnSpc>
              <a:spcPct val="90000"/>
            </a:lnSpc>
            <a:spcBef>
              <a:spcPct val="0"/>
            </a:spcBef>
            <a:spcAft>
              <a:spcPct val="15000"/>
            </a:spcAft>
            <a:buNone/>
          </a:pPr>
          <a:r>
            <a:rPr lang="ja-JP" altLang="en-US" sz="1400" kern="1200" noProof="0" dirty="0">
              <a:latin typeface="Meiryo UI" panose="020B0604030504040204" pitchFamily="50" charset="-128"/>
              <a:ea typeface="Meiryo UI" panose="020B0604030504040204" pitchFamily="50" charset="-128"/>
            </a:rPr>
            <a:t>調整する</a:t>
          </a:r>
        </a:p>
        <a:p>
          <a:pPr marL="0" lvl="1" indent="-114300" algn="ctr" defTabSz="622300" rtl="0">
            <a:lnSpc>
              <a:spcPct val="90000"/>
            </a:lnSpc>
            <a:spcBef>
              <a:spcPct val="0"/>
            </a:spcBef>
            <a:spcAft>
              <a:spcPct val="15000"/>
            </a:spcAft>
            <a:buNone/>
          </a:pPr>
          <a:r>
            <a:rPr lang="ja-JP" altLang="en-US" sz="1400" kern="1200" noProof="0" dirty="0">
              <a:latin typeface="Meiryo UI" panose="020B0604030504040204" pitchFamily="50" charset="-128"/>
              <a:ea typeface="Meiryo UI" panose="020B0604030504040204" pitchFamily="50" charset="-128"/>
            </a:rPr>
            <a:t>電子ビジネス アプリケーション</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ja-JP" altLang="en-US" sz="2000" kern="1200" noProof="0" dirty="0">
              <a:latin typeface="Meiryo UI" panose="020B0604030504040204" pitchFamily="50" charset="-128"/>
              <a:ea typeface="Meiryo UI" panose="020B0604030504040204" pitchFamily="50" charset="-128"/>
            </a:rPr>
            <a:t>戦略</a:t>
          </a:r>
        </a:p>
        <a:p>
          <a:pPr marL="0" lvl="1" indent="-114300" algn="ctr" defTabSz="622300" rtl="0">
            <a:lnSpc>
              <a:spcPct val="90000"/>
            </a:lnSpc>
            <a:spcBef>
              <a:spcPct val="0"/>
            </a:spcBef>
            <a:spcAft>
              <a:spcPct val="15000"/>
            </a:spcAft>
            <a:buNone/>
          </a:pPr>
          <a:r>
            <a:rPr lang="ja-JP" altLang="en-US" sz="1400" kern="1200" noProof="0" dirty="0">
              <a:latin typeface="Meiryo UI" panose="020B0604030504040204" pitchFamily="50" charset="-128"/>
              <a:ea typeface="Meiryo UI" panose="020B0604030504040204" pitchFamily="50" charset="-128"/>
            </a:rPr>
            <a:t>総体的に優れた方法論を促進する</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ja-JP" altLang="en-US" sz="2000" kern="1200" noProof="0" dirty="0">
              <a:latin typeface="Meiryo UI" panose="020B0604030504040204" pitchFamily="50" charset="-128"/>
              <a:ea typeface="Meiryo UI" panose="020B0604030504040204" pitchFamily="50" charset="-128"/>
            </a:rPr>
            <a:t>発売</a:t>
          </a:r>
        </a:p>
        <a:p>
          <a:pPr marL="0" lvl="1" indent="-114300" algn="ctr" defTabSz="622300" rtl="0">
            <a:lnSpc>
              <a:spcPct val="90000"/>
            </a:lnSpc>
            <a:spcBef>
              <a:spcPct val="0"/>
            </a:spcBef>
            <a:spcAft>
              <a:spcPct val="15000"/>
            </a:spcAft>
            <a:buNone/>
          </a:pPr>
          <a:r>
            <a:rPr lang="ja-JP" altLang="en-US" sz="1400" kern="1200" noProof="0" dirty="0">
              <a:latin typeface="Meiryo UI" panose="020B0604030504040204" pitchFamily="50" charset="-128"/>
              <a:ea typeface="Meiryo UI" panose="020B0604030504040204" pitchFamily="50" charset="-128"/>
            </a:rPr>
            <a:t>説得力のある電子ビジネスのニーズにより戦略的ネットワークをデプロイする</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rtlCol="0" anchor="t" anchorCtr="0">
          <a:noAutofit/>
        </a:bodyPr>
        <a:lstStyle/>
        <a:p>
          <a:pPr marL="0" lvl="0" indent="0" algn="l" defTabSz="444500">
            <a:lnSpc>
              <a:spcPct val="90000"/>
            </a:lnSpc>
            <a:spcBef>
              <a:spcPct val="0"/>
            </a:spcBef>
            <a:spcAft>
              <a:spcPct val="35000"/>
            </a:spcAft>
            <a:buNone/>
          </a:pPr>
          <a:r>
            <a:rPr lang="ja-JP" altLang="en-US" sz="1000" b="0" kern="1200" noProof="0" dirty="0">
              <a:solidFill>
                <a:schemeClr val="bg1"/>
              </a:solidFill>
              <a:latin typeface="Meiryo UI" panose="020B0604030504040204" pitchFamily="50" charset="-128"/>
              <a:ea typeface="Meiryo UI" panose="020B0604030504040204" pitchFamily="50" charset="-128"/>
            </a:rPr>
            <a:t>スケーラブルな連携</a:t>
          </a:r>
          <a:br>
            <a:rPr lang="ja-JP" altLang="en-US" sz="1000" b="0" kern="1200" noProof="0" dirty="0">
              <a:solidFill>
                <a:schemeClr val="bg1"/>
              </a:solidFill>
              <a:latin typeface="Meiryo UI" panose="020B0604030504040204" pitchFamily="50" charset="-128"/>
              <a:ea typeface="Meiryo UI" panose="020B0604030504040204" pitchFamily="50" charset="-128"/>
            </a:rPr>
          </a:br>
          <a:r>
            <a:rPr lang="ja-JP" altLang="en-US" sz="1000" b="0" kern="1200" noProof="0" dirty="0">
              <a:solidFill>
                <a:schemeClr val="bg1"/>
              </a:solidFill>
              <a:latin typeface="Meiryo UI" panose="020B0604030504040204" pitchFamily="50" charset="-128"/>
              <a:ea typeface="Meiryo UI" panose="020B0604030504040204" pitchFamily="50" charset="-128"/>
            </a:rPr>
            <a:t>電子商取引</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rtlCol="0" anchor="ctr" anchorCtr="0">
          <a:noAutofit/>
        </a:bodyPr>
        <a:lstStyle/>
        <a:p>
          <a:pPr marL="0" lvl="0" indent="0" algn="l" defTabSz="577850">
            <a:lnSpc>
              <a:spcPct val="90000"/>
            </a:lnSpc>
            <a:spcBef>
              <a:spcPct val="0"/>
            </a:spcBef>
            <a:spcAft>
              <a:spcPct val="35000"/>
            </a:spcAft>
            <a:buNone/>
            <a:defRPr b="1"/>
          </a:pPr>
          <a:r>
            <a:rPr lang="en-US" altLang="ja-JP" sz="1300" b="1" kern="1200" noProof="0" dirty="0">
              <a:solidFill>
                <a:schemeClr val="bg1"/>
              </a:solidFill>
              <a:latin typeface="Meiryo UI" panose="020B0604030504040204" pitchFamily="50" charset="-128"/>
              <a:ea typeface="Meiryo UI" panose="020B0604030504040204" pitchFamily="50" charset="-128"/>
            </a:rPr>
            <a:t>20XX </a:t>
          </a:r>
          <a:r>
            <a:rPr lang="ja-JP" altLang="en-US" sz="1300" b="1" kern="1200" noProof="0" dirty="0">
              <a:solidFill>
                <a:schemeClr val="bg1"/>
              </a:solidFill>
              <a:latin typeface="Meiryo UI" panose="020B0604030504040204" pitchFamily="50" charset="-128"/>
              <a:ea typeface="Meiryo UI" panose="020B0604030504040204" pitchFamily="50" charset="-128"/>
            </a:rPr>
            <a:t>年 </a:t>
          </a:r>
          <a:r>
            <a:rPr lang="en-US" altLang="ja-JP" sz="1300" b="1" kern="1200" noProof="0" dirty="0">
              <a:solidFill>
                <a:schemeClr val="bg1"/>
              </a:solidFill>
              <a:latin typeface="Meiryo UI" panose="020B0604030504040204" pitchFamily="50" charset="-128"/>
              <a:ea typeface="Meiryo UI" panose="020B0604030504040204" pitchFamily="50" charset="-128"/>
            </a:rPr>
            <a:t>9 </a:t>
          </a:r>
          <a:r>
            <a:rPr lang="ja-JP" altLang="en-US" sz="1300" b="1" kern="1200" noProof="0" dirty="0">
              <a:solidFill>
                <a:schemeClr val="bg1"/>
              </a:solidFill>
              <a:latin typeface="Meiryo UI" panose="020B0604030504040204" pitchFamily="50" charset="-128"/>
              <a:ea typeface="Meiryo UI" panose="020B0604030504040204" pitchFamily="50" charset="-128"/>
            </a:rPr>
            <a:t>月</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rtlCol="0" anchor="b" anchorCtr="0">
          <a:noAutofit/>
        </a:bodyPr>
        <a:lstStyle/>
        <a:p>
          <a:pPr marL="0" lvl="0" indent="0" algn="l" defTabSz="444500">
            <a:lnSpc>
              <a:spcPct val="90000"/>
            </a:lnSpc>
            <a:spcBef>
              <a:spcPct val="0"/>
            </a:spcBef>
            <a:spcAft>
              <a:spcPct val="35000"/>
            </a:spcAft>
            <a:buNone/>
          </a:pPr>
          <a:r>
            <a:rPr lang="ja-JP" altLang="en-US" sz="1000" b="0" kern="1200" noProof="0" dirty="0">
              <a:solidFill>
                <a:schemeClr val="bg1"/>
              </a:solidFill>
              <a:latin typeface="Meiryo UI" panose="020B0604030504040204" pitchFamily="50" charset="-128"/>
              <a:ea typeface="Meiryo UI" panose="020B0604030504040204" pitchFamily="50" charset="-128"/>
            </a:rPr>
            <a:t>標準化されたメトリックの配布</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rtlCol="0" anchor="ctr" anchorCtr="0">
          <a:noAutofit/>
        </a:bodyPr>
        <a:lstStyle/>
        <a:p>
          <a:pPr marL="0" lvl="0" indent="0" algn="l" defTabSz="577850">
            <a:lnSpc>
              <a:spcPct val="90000"/>
            </a:lnSpc>
            <a:spcBef>
              <a:spcPct val="0"/>
            </a:spcBef>
            <a:spcAft>
              <a:spcPct val="35000"/>
            </a:spcAft>
            <a:buNone/>
            <a:defRPr b="1"/>
          </a:pPr>
          <a:r>
            <a:rPr lang="en-US" altLang="ja-JP" sz="1300" b="1" kern="1200" noProof="0" dirty="0">
              <a:solidFill>
                <a:schemeClr val="bg1"/>
              </a:solidFill>
              <a:latin typeface="Meiryo UI" panose="020B0604030504040204" pitchFamily="50" charset="-128"/>
              <a:ea typeface="Meiryo UI" panose="020B0604030504040204" pitchFamily="50" charset="-128"/>
            </a:rPr>
            <a:t>20XX </a:t>
          </a:r>
          <a:r>
            <a:rPr lang="ja-JP" altLang="en-US" sz="1300" b="1" kern="1200" noProof="0" dirty="0">
              <a:solidFill>
                <a:schemeClr val="bg1"/>
              </a:solidFill>
              <a:latin typeface="Meiryo UI" panose="020B0604030504040204" pitchFamily="50" charset="-128"/>
              <a:ea typeface="Meiryo UI" panose="020B0604030504040204" pitchFamily="50" charset="-128"/>
            </a:rPr>
            <a:t>年 </a:t>
          </a:r>
          <a:r>
            <a:rPr lang="en-US" altLang="ja-JP" sz="1300" b="1" kern="1200" noProof="0" dirty="0">
              <a:solidFill>
                <a:schemeClr val="bg1"/>
              </a:solidFill>
              <a:latin typeface="Meiryo UI" panose="020B0604030504040204" pitchFamily="50" charset="-128"/>
              <a:ea typeface="Meiryo UI" panose="020B0604030504040204" pitchFamily="50" charset="-128"/>
            </a:rPr>
            <a:t>11 </a:t>
          </a:r>
          <a:r>
            <a:rPr lang="ja-JP" altLang="en-US" sz="1300" b="1" kern="1200" noProof="0" dirty="0">
              <a:solidFill>
                <a:schemeClr val="bg1"/>
              </a:solidFill>
              <a:latin typeface="Meiryo UI" panose="020B0604030504040204" pitchFamily="50" charset="-128"/>
              <a:ea typeface="Meiryo UI" panose="020B0604030504040204" pitchFamily="50" charset="-128"/>
            </a:rPr>
            <a:t>月</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rtlCol="0" anchor="t" anchorCtr="0">
          <a:noAutofit/>
        </a:bodyPr>
        <a:lstStyle/>
        <a:p>
          <a:pPr marL="0" lvl="0" indent="0" algn="l" defTabSz="444500">
            <a:lnSpc>
              <a:spcPct val="90000"/>
            </a:lnSpc>
            <a:spcBef>
              <a:spcPct val="0"/>
            </a:spcBef>
            <a:spcAft>
              <a:spcPct val="35000"/>
            </a:spcAft>
            <a:buNone/>
          </a:pPr>
          <a:r>
            <a:rPr lang="ja-JP" altLang="en-US" sz="1000" b="0" kern="1200" noProof="0" dirty="0">
              <a:solidFill>
                <a:schemeClr val="bg1"/>
              </a:solidFill>
              <a:latin typeface="Meiryo UI" panose="020B0604030504040204" pitchFamily="50" charset="-128"/>
              <a:ea typeface="Meiryo UI" panose="020B0604030504040204" pitchFamily="50" charset="-128"/>
            </a:rPr>
            <a:t>電子ビジネス アプリケーションを調整する</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rtlCol="0" anchor="ctr" anchorCtr="0">
          <a:noAutofit/>
        </a:bodyPr>
        <a:lstStyle/>
        <a:p>
          <a:pPr marL="0" lvl="0" indent="0" algn="l" defTabSz="577850">
            <a:lnSpc>
              <a:spcPct val="90000"/>
            </a:lnSpc>
            <a:spcBef>
              <a:spcPct val="0"/>
            </a:spcBef>
            <a:spcAft>
              <a:spcPct val="35000"/>
            </a:spcAft>
            <a:buNone/>
            <a:defRPr b="1"/>
          </a:pPr>
          <a:r>
            <a:rPr lang="en-US" altLang="ja-JP" sz="1300" b="1" kern="1200" noProof="0" dirty="0">
              <a:solidFill>
                <a:schemeClr val="bg1"/>
              </a:solidFill>
              <a:latin typeface="Meiryo UI" panose="020B0604030504040204" pitchFamily="50" charset="-128"/>
              <a:ea typeface="Meiryo UI" panose="020B0604030504040204" pitchFamily="50" charset="-128"/>
            </a:rPr>
            <a:t>20XX </a:t>
          </a:r>
          <a:r>
            <a:rPr lang="ja-JP" altLang="en-US" sz="1300" b="1" kern="1200" noProof="0" dirty="0">
              <a:solidFill>
                <a:schemeClr val="bg1"/>
              </a:solidFill>
              <a:latin typeface="Meiryo UI" panose="020B0604030504040204" pitchFamily="50" charset="-128"/>
              <a:ea typeface="Meiryo UI" panose="020B0604030504040204" pitchFamily="50" charset="-128"/>
            </a:rPr>
            <a:t>年 </a:t>
          </a:r>
          <a:r>
            <a:rPr lang="en-US" altLang="ja-JP" sz="1300" b="1" kern="1200" noProof="0" dirty="0">
              <a:solidFill>
                <a:schemeClr val="bg1"/>
              </a:solidFill>
              <a:latin typeface="Meiryo UI" panose="020B0604030504040204" pitchFamily="50" charset="-128"/>
              <a:ea typeface="Meiryo UI" panose="020B0604030504040204" pitchFamily="50" charset="-128"/>
            </a:rPr>
            <a:t>1 </a:t>
          </a:r>
          <a:r>
            <a:rPr lang="ja-JP" altLang="en-US" sz="1300" b="1" kern="1200" noProof="0" dirty="0">
              <a:solidFill>
                <a:schemeClr val="bg1"/>
              </a:solidFill>
              <a:latin typeface="Meiryo UI" panose="020B0604030504040204" pitchFamily="50" charset="-128"/>
              <a:ea typeface="Meiryo UI" panose="020B0604030504040204" pitchFamily="50" charset="-128"/>
            </a:rPr>
            <a:t>月</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rtlCol="0" anchor="b" anchorCtr="0">
          <a:noAutofit/>
        </a:bodyPr>
        <a:lstStyle/>
        <a:p>
          <a:pPr marL="0" lvl="0" indent="0" algn="l" defTabSz="444500">
            <a:lnSpc>
              <a:spcPct val="90000"/>
            </a:lnSpc>
            <a:spcBef>
              <a:spcPct val="0"/>
            </a:spcBef>
            <a:spcAft>
              <a:spcPct val="35000"/>
            </a:spcAft>
            <a:buNone/>
          </a:pPr>
          <a:r>
            <a:rPr lang="ja-JP" altLang="en-US" sz="1000" b="0" kern="1200" noProof="0" dirty="0">
              <a:solidFill>
                <a:schemeClr val="bg1"/>
              </a:solidFill>
              <a:latin typeface="Meiryo UI" panose="020B0604030504040204" pitchFamily="50" charset="-128"/>
              <a:ea typeface="Meiryo UI" panose="020B0604030504040204" pitchFamily="50" charset="-128"/>
            </a:rPr>
            <a:t>総体的に優れた方法論を促進する</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rtlCol="0" anchor="ctr" anchorCtr="0">
          <a:noAutofit/>
        </a:bodyPr>
        <a:lstStyle/>
        <a:p>
          <a:pPr marL="0" lvl="0" indent="0" algn="l" defTabSz="577850">
            <a:lnSpc>
              <a:spcPct val="90000"/>
            </a:lnSpc>
            <a:spcBef>
              <a:spcPct val="0"/>
            </a:spcBef>
            <a:spcAft>
              <a:spcPct val="35000"/>
            </a:spcAft>
            <a:buNone/>
            <a:defRPr b="1"/>
          </a:pPr>
          <a:r>
            <a:rPr lang="en-US" altLang="ja-JP" sz="1300" b="1" kern="1200" noProof="0" dirty="0">
              <a:solidFill>
                <a:schemeClr val="bg1"/>
              </a:solidFill>
              <a:latin typeface="Meiryo UI" panose="020B0604030504040204" pitchFamily="50" charset="-128"/>
              <a:ea typeface="Meiryo UI" panose="020B0604030504040204" pitchFamily="50" charset="-128"/>
            </a:rPr>
            <a:t>20XX </a:t>
          </a:r>
          <a:r>
            <a:rPr lang="ja-JP" altLang="en-US" sz="1300" b="1" kern="1200" noProof="0" dirty="0">
              <a:solidFill>
                <a:schemeClr val="bg1"/>
              </a:solidFill>
              <a:latin typeface="Meiryo UI" panose="020B0604030504040204" pitchFamily="50" charset="-128"/>
              <a:ea typeface="Meiryo UI" panose="020B0604030504040204" pitchFamily="50" charset="-128"/>
            </a:rPr>
            <a:t>年 </a:t>
          </a:r>
          <a:r>
            <a:rPr lang="en-US" altLang="ja-JP" sz="1300" b="1" kern="1200" noProof="0" dirty="0">
              <a:solidFill>
                <a:schemeClr val="bg1"/>
              </a:solidFill>
              <a:latin typeface="Meiryo UI" panose="020B0604030504040204" pitchFamily="50" charset="-128"/>
              <a:ea typeface="Meiryo UI" panose="020B0604030504040204" pitchFamily="50" charset="-128"/>
            </a:rPr>
            <a:t>3 </a:t>
          </a:r>
          <a:r>
            <a:rPr lang="ja-JP" altLang="en-US" sz="1300" b="1" kern="1200" noProof="0" dirty="0">
              <a:solidFill>
                <a:schemeClr val="bg1"/>
              </a:solidFill>
              <a:latin typeface="Meiryo UI" panose="020B0604030504040204" pitchFamily="50" charset="-128"/>
              <a:ea typeface="Meiryo UI" panose="020B0604030504040204" pitchFamily="50" charset="-128"/>
            </a:rPr>
            <a:t>月</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rtlCol="0" anchor="t" anchorCtr="0">
          <a:noAutofit/>
        </a:bodyPr>
        <a:lstStyle/>
        <a:p>
          <a:pPr marL="0" lvl="0" indent="0" algn="l" defTabSz="444500">
            <a:lnSpc>
              <a:spcPct val="90000"/>
            </a:lnSpc>
            <a:spcBef>
              <a:spcPct val="0"/>
            </a:spcBef>
            <a:spcAft>
              <a:spcPct val="35000"/>
            </a:spcAft>
            <a:buNone/>
          </a:pPr>
          <a:r>
            <a:rPr lang="ja-JP" altLang="en-US" sz="1000" b="0" kern="1200" noProof="0" dirty="0">
              <a:solidFill>
                <a:schemeClr val="bg1"/>
              </a:solidFill>
              <a:latin typeface="Meiryo UI" panose="020B0604030504040204" pitchFamily="50" charset="-128"/>
              <a:ea typeface="Meiryo UI" panose="020B0604030504040204" pitchFamily="50" charset="-128"/>
            </a:rPr>
            <a:t>説得力のある電子ビジネスのニーズにより戦略的ネットワークをデプロイする</a:t>
          </a:r>
          <a:endParaRPr lang="ja-JP" altLang="en-US" sz="1000" b="1" kern="1200" noProof="0" dirty="0">
            <a:solidFill>
              <a:schemeClr val="bg1"/>
            </a:solidFill>
            <a:latin typeface="Meiryo UI" panose="020B0604030504040204" pitchFamily="50" charset="-128"/>
            <a:ea typeface="Meiryo UI" panose="020B0604030504040204" pitchFamily="50" charset="-128"/>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rtlCol="0" anchor="ctr" anchorCtr="0">
          <a:noAutofit/>
        </a:bodyPr>
        <a:lstStyle/>
        <a:p>
          <a:pPr marL="0" lvl="0" indent="0" algn="l" defTabSz="577850">
            <a:lnSpc>
              <a:spcPct val="90000"/>
            </a:lnSpc>
            <a:spcBef>
              <a:spcPct val="0"/>
            </a:spcBef>
            <a:spcAft>
              <a:spcPct val="35000"/>
            </a:spcAft>
            <a:buNone/>
            <a:defRPr b="1"/>
          </a:pPr>
          <a:r>
            <a:rPr lang="en-US" altLang="ja-JP" sz="1300" b="1" kern="1200" noProof="0" dirty="0">
              <a:solidFill>
                <a:schemeClr val="bg1"/>
              </a:solidFill>
              <a:latin typeface="Meiryo UI" panose="020B0604030504040204" pitchFamily="50" charset="-128"/>
              <a:ea typeface="Meiryo UI" panose="020B0604030504040204" pitchFamily="50" charset="-128"/>
            </a:rPr>
            <a:t>20XX </a:t>
          </a:r>
          <a:r>
            <a:rPr lang="ja-JP" altLang="en-US" sz="1300" b="1" kern="1200" noProof="0" dirty="0">
              <a:solidFill>
                <a:schemeClr val="bg1"/>
              </a:solidFill>
              <a:latin typeface="Meiryo UI" panose="020B0604030504040204" pitchFamily="50" charset="-128"/>
              <a:ea typeface="Meiryo UI" panose="020B0604030504040204" pitchFamily="50" charset="-128"/>
            </a:rPr>
            <a:t>年 </a:t>
          </a:r>
          <a:r>
            <a:rPr lang="en-US" altLang="ja-JP" sz="1300" b="1" kern="1200" noProof="0" dirty="0">
              <a:solidFill>
                <a:schemeClr val="bg1"/>
              </a:solidFill>
              <a:latin typeface="Meiryo UI" panose="020B0604030504040204" pitchFamily="50" charset="-128"/>
              <a:ea typeface="Meiryo UI" panose="020B0604030504040204" pitchFamily="50" charset="-128"/>
            </a:rPr>
            <a:t>5 </a:t>
          </a:r>
          <a:r>
            <a:rPr lang="ja-JP" altLang="en-US" sz="1300" b="1" kern="1200" noProof="0" dirty="0">
              <a:solidFill>
                <a:schemeClr val="bg1"/>
              </a:solidFill>
              <a:latin typeface="Meiryo UI" panose="020B0604030504040204" pitchFamily="50" charset="-128"/>
              <a:ea typeface="Meiryo UI" panose="020B0604030504040204" pitchFamily="50" charset="-128"/>
            </a:rPr>
            <a:t>月</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ドロップ ピンのタイムライン"/>
  <dgm:desc val="時系列でイベントのリストを表示するために使用します。ピンの横にある非表示のボックスには日付が含まれており、そのすぐ下に説明があります。中程度の量のテキストと中程度の長さの日付形式を表示することができます。"/>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B4BDD5-79C9-4D9A-BFC9-CC27BFBD0187}" type="datetime1">
              <a:rPr lang="ja-JP" altLang="en-US" smtClean="0">
                <a:latin typeface="Meiryo UI" panose="020B0604030504040204" pitchFamily="50" charset="-128"/>
                <a:ea typeface="Meiryo UI" panose="020B0604030504040204" pitchFamily="50" charset="-128"/>
              </a:rPr>
              <a:t>2021/12/9</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3BE0FB3-FFC7-414A-9253-907606EB450B}" type="datetime1">
              <a:rPr lang="ja-JP" altLang="en-US" noProof="0" smtClean="0"/>
              <a:t>2021/12/9</a:t>
            </a:fld>
            <a:endParaRPr lang="ja-JP" altLang="en-US" noProof="0">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F97DC217-DF71-1A49-B3EA-559F1F43B0FF}"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F97DC217-DF71-1A49-B3EA-559F1F43B0FF}" type="slidenum">
              <a:rPr lang="en-US" altLang="ja-JP" smtClean="0"/>
              <a:t>1</a:t>
            </a:fld>
            <a:endParaRPr lang="ja-JP" altLang="en-US"/>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10</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33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11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4503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12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7132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13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8101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14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3065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15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3423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16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2916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F97DC217-DF71-1A49-B3EA-559F1F43B0FF}" type="slidenum">
              <a:rPr lang="en-US" altLang="ja-JP" smtClean="0"/>
              <a:t>2</a:t>
            </a:fld>
            <a:endParaRPr lang="ja-JP" altLang="en-US"/>
          </a:p>
        </p:txBody>
      </p:sp>
    </p:spTree>
    <p:extLst>
      <p:ext uri="{BB962C8B-B14F-4D97-AF65-F5344CB8AC3E}">
        <p14:creationId xmlns:p14="http://schemas.microsoft.com/office/powerpoint/2010/main" val="243582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870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9865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904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5053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144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8</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71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97DC217-DF71-1A49-B3EA-559F1F43B0F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330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4" name="長方形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5" name="円/楕円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1" name="フリーフォーム(F)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9" name="フリーフォーム(F)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nvGrpSpPr>
          <p:cNvPr id="6" name="グループ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フリーフォーム(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6" name="フリーフォーム(F)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sp>
        <p:nvSpPr>
          <p:cNvPr id="22" name="フリーフォーム(F)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8" name="フリーフォーム(F)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タイムライン">
    <p:bg>
      <p:bgPr>
        <a:solidFill>
          <a:schemeClr val="accent1"/>
        </a:solidFill>
        <a:effectLst/>
      </p:bgPr>
    </p:bg>
    <p:spTree>
      <p:nvGrpSpPr>
        <p:cNvPr id="1" name=""/>
        <p:cNvGrpSpPr/>
        <p:nvPr/>
      </p:nvGrpSpPr>
      <p:grpSpPr>
        <a:xfrm>
          <a:off x="0" y="0"/>
          <a:ext cx="0" cy="0"/>
          <a:chOff x="0" y="0"/>
          <a:chExt cx="0" cy="0"/>
        </a:xfrm>
      </p:grpSpPr>
      <p:sp>
        <p:nvSpPr>
          <p:cNvPr id="4" name="フリーフォーム(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5" name="フリーフォーム(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eiryo UI" panose="020B0604030504040204" pitchFamily="50" charset="-128"/>
                <a:ea typeface="Meiryo UI" panose="020B0604030504040204" pitchFamily="50" charset="-128"/>
              </a:defRPr>
            </a:lvl1pPr>
            <a:lvl2pPr marL="457200" indent="0">
              <a:buNone/>
              <a:defRPr>
                <a:solidFill>
                  <a:schemeClr val="bg1"/>
                </a:solidFill>
                <a:latin typeface="Meiryo UI" panose="020B0604030504040204" pitchFamily="50" charset="-128"/>
                <a:ea typeface="Meiryo UI" panose="020B0604030504040204" pitchFamily="50" charset="-128"/>
              </a:defRPr>
            </a:lvl2pPr>
            <a:lvl3pPr marL="914400" indent="0">
              <a:buNone/>
              <a:defRPr>
                <a:solidFill>
                  <a:schemeClr val="bg1"/>
                </a:solidFill>
                <a:latin typeface="Meiryo UI" panose="020B0604030504040204" pitchFamily="50" charset="-128"/>
                <a:ea typeface="Meiryo UI" panose="020B0604030504040204" pitchFamily="50" charset="-128"/>
              </a:defRPr>
            </a:lvl3pPr>
            <a:lvl4pPr marL="1371600" indent="0">
              <a:buNone/>
              <a:defRPr>
                <a:solidFill>
                  <a:schemeClr val="bg1"/>
                </a:solidFill>
                <a:latin typeface="Meiryo UI" panose="020B0604030504040204" pitchFamily="50" charset="-128"/>
                <a:ea typeface="Meiryo UI" panose="020B0604030504040204" pitchFamily="50" charset="-128"/>
              </a:defRPr>
            </a:lvl4pPr>
            <a:lvl5pPr marL="1828800" indent="0">
              <a:buNone/>
              <a:defRPr>
                <a:solidFill>
                  <a:schemeClr val="bg1"/>
                </a:solidFill>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0" name="日付プレースホルダー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eiryo UI" panose="020B0604030504040204" pitchFamily="50" charset="-128"/>
                <a:ea typeface="Meiryo UI" panose="020B0604030504040204" pitchFamily="50" charset="-128"/>
              </a:defRPr>
            </a:lvl1pPr>
          </a:lstStyle>
          <a:p>
            <a:fld id="{88F8E2F1-ED0A-498F-841D-31AA3E64A90F}" type="datetime1">
              <a:rPr lang="ja-JP" altLang="en-US" smtClean="0"/>
              <a:pPr/>
              <a:t>2021/12/9</a:t>
            </a:fld>
            <a:endParaRPr lang="ja-JP" altLang="en-US">
              <a:latin typeface="Meiryo UI" panose="020B0604030504040204" pitchFamily="50" charset="-128"/>
            </a:endParaRPr>
          </a:p>
        </p:txBody>
      </p:sp>
      <p:sp>
        <p:nvSpPr>
          <p:cNvPr id="11" name="フッター プレースホルダー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12" name="スライド番号プレースホルダー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eiryo UI" panose="020B0604030504040204" pitchFamily="50" charset="-128"/>
                <a:ea typeface="Meiryo UI" panose="020B0604030504040204" pitchFamily="50" charset="-128"/>
              </a:defRPr>
            </a:lvl1pPr>
            <a:lvl2pPr marL="457200" indent="0">
              <a:buNone/>
              <a:defRPr sz="1800">
                <a:latin typeface="Meiryo UI" panose="020B0604030504040204" pitchFamily="50" charset="-128"/>
                <a:ea typeface="Meiryo UI" panose="020B0604030504040204" pitchFamily="50" charset="-128"/>
              </a:defRPr>
            </a:lvl2pPr>
            <a:lvl3pPr marL="914400" indent="0">
              <a:buNone/>
              <a:defRPr sz="1600">
                <a:latin typeface="Meiryo UI" panose="020B0604030504040204" pitchFamily="50" charset="-128"/>
                <a:ea typeface="Meiryo UI" panose="020B0604030504040204" pitchFamily="50" charset="-128"/>
              </a:defRPr>
            </a:lvl3pPr>
            <a:lvl4pPr marL="1371600" indent="0">
              <a:buNone/>
              <a:defRPr sz="1400">
                <a:latin typeface="Meiryo UI" panose="020B0604030504040204" pitchFamily="50" charset="-128"/>
                <a:ea typeface="Meiryo UI" panose="020B0604030504040204" pitchFamily="50" charset="-128"/>
              </a:defRPr>
            </a:lvl4pPr>
            <a:lvl5pPr marL="1828800" indent="0">
              <a:buNone/>
              <a:defRPr sz="1400">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フリーフォーム(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5" name="フリーフォーム(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6" name="フリーフォーム(F)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nvGrpSpPr>
          <p:cNvPr id="9" name="グループ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フリーフォーム(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8" name="フリーフォーム(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sp>
        <p:nvSpPr>
          <p:cNvPr id="10" name="日付プレースホルダー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eiryo UI" panose="020B0604030504040204" pitchFamily="50" charset="-128"/>
                <a:ea typeface="Meiryo UI" panose="020B0604030504040204" pitchFamily="50" charset="-128"/>
              </a:defRPr>
            </a:lvl1pPr>
          </a:lstStyle>
          <a:p>
            <a:fld id="{87394A2E-7F59-4C99-916B-5940ADED19D3}" type="datetime1">
              <a:rPr lang="ja-JP" altLang="en-US" smtClean="0"/>
              <a:pPr/>
              <a:t>2021/12/9</a:t>
            </a:fld>
            <a:endParaRPr lang="ja-JP" altLang="en-US">
              <a:latin typeface="Meiryo UI" panose="020B0604030504040204" pitchFamily="50" charset="-128"/>
            </a:endParaRPr>
          </a:p>
        </p:txBody>
      </p:sp>
      <p:sp>
        <p:nvSpPr>
          <p:cNvPr id="11" name="フッター プレースホルダー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12" name="スライド番号プレースホルダー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
        <p:nvSpPr>
          <p:cNvPr id="13" name="コンテンツ プレースホルダー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eiryo UI" panose="020B0604030504040204" pitchFamily="50" charset="-128"/>
                <a:ea typeface="Meiryo UI" panose="020B0604030504040204" pitchFamily="50" charset="-128"/>
              </a:defRPr>
            </a:lvl1pPr>
            <a:lvl2pPr marL="457200" indent="0">
              <a:buNone/>
              <a:defRPr sz="1800">
                <a:latin typeface="Meiryo UI" panose="020B0604030504040204" pitchFamily="50" charset="-128"/>
                <a:ea typeface="Meiryo UI" panose="020B0604030504040204" pitchFamily="50" charset="-128"/>
              </a:defRPr>
            </a:lvl2pPr>
            <a:lvl3pPr marL="914400" indent="0">
              <a:buNone/>
              <a:defRPr sz="1600">
                <a:latin typeface="Meiryo UI" panose="020B0604030504040204" pitchFamily="50" charset="-128"/>
                <a:ea typeface="Meiryo UI" panose="020B0604030504040204" pitchFamily="50" charset="-128"/>
              </a:defRPr>
            </a:lvl3pPr>
            <a:lvl4pPr marL="1371600" indent="0">
              <a:buNone/>
              <a:defRPr sz="1400">
                <a:latin typeface="Meiryo UI" panose="020B0604030504040204" pitchFamily="50" charset="-128"/>
                <a:ea typeface="Meiryo UI" panose="020B0604030504040204" pitchFamily="50" charset="-128"/>
              </a:defRPr>
            </a:lvl4pPr>
            <a:lvl5pPr marL="1828800" indent="0">
              <a:buNone/>
              <a:defRPr sz="1400">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4" name="コンテンツ プレースホルダー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atin typeface="Meiryo UI" panose="020B0604030504040204" pitchFamily="50" charset="-128"/>
                <a:ea typeface="Meiryo UI" panose="020B0604030504040204" pitchFamily="50" charset="-128"/>
              </a:defRPr>
            </a:lvl2pPr>
            <a:lvl3pPr marL="914400" indent="0">
              <a:buNone/>
              <a:defRPr sz="1800" b="1">
                <a:latin typeface="Meiryo UI" panose="020B0604030504040204" pitchFamily="50" charset="-128"/>
                <a:ea typeface="Meiryo UI" panose="020B0604030504040204" pitchFamily="50" charset="-128"/>
              </a:defRPr>
            </a:lvl3pPr>
            <a:lvl4pPr marL="1371600" indent="0">
              <a:buNone/>
              <a:defRPr sz="1600" b="1">
                <a:latin typeface="Meiryo UI" panose="020B0604030504040204" pitchFamily="50" charset="-128"/>
                <a:ea typeface="Meiryo UI" panose="020B0604030504040204" pitchFamily="50" charset="-128"/>
              </a:defRPr>
            </a:lvl4pPr>
            <a:lvl5pPr marL="1828800" indent="0">
              <a:buNone/>
              <a:defRPr sz="1600" b="1">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atin typeface="Meiryo UI" panose="020B0604030504040204" pitchFamily="50" charset="-128"/>
                <a:ea typeface="Meiryo UI" panose="020B0604030504040204" pitchFamily="50" charset="-128"/>
              </a:defRPr>
            </a:lvl2pPr>
            <a:lvl3pPr marL="914400" indent="0">
              <a:buNone/>
              <a:defRPr sz="1800" b="1">
                <a:latin typeface="Meiryo UI" panose="020B0604030504040204" pitchFamily="50" charset="-128"/>
                <a:ea typeface="Meiryo UI" panose="020B0604030504040204" pitchFamily="50" charset="-128"/>
              </a:defRPr>
            </a:lvl3pPr>
            <a:lvl4pPr marL="1371600" indent="0">
              <a:buNone/>
              <a:defRPr sz="1600" b="1">
                <a:latin typeface="Meiryo UI" panose="020B0604030504040204" pitchFamily="50" charset="-128"/>
                <a:ea typeface="Meiryo UI" panose="020B0604030504040204" pitchFamily="50" charset="-128"/>
              </a:defRPr>
            </a:lvl4pPr>
            <a:lvl5pPr marL="1828800" indent="0">
              <a:buNone/>
              <a:defRPr sz="1600" b="1">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eiryo UI" panose="020B0604030504040204" pitchFamily="50" charset="-128"/>
                <a:ea typeface="Meiryo UI" panose="020B0604030504040204" pitchFamily="50" charset="-128"/>
              </a:defRPr>
            </a:lvl1pPr>
            <a:lvl2pPr marL="457200" indent="0">
              <a:buNone/>
              <a:defRPr sz="1800">
                <a:latin typeface="Meiryo UI" panose="020B0604030504040204" pitchFamily="50" charset="-128"/>
                <a:ea typeface="Meiryo UI" panose="020B0604030504040204" pitchFamily="50" charset="-128"/>
              </a:defRPr>
            </a:lvl2pPr>
            <a:lvl3pPr marL="914400" indent="0">
              <a:buNone/>
              <a:defRPr sz="1600">
                <a:latin typeface="Meiryo UI" panose="020B0604030504040204" pitchFamily="50" charset="-128"/>
                <a:ea typeface="Meiryo UI" panose="020B0604030504040204" pitchFamily="50" charset="-128"/>
              </a:defRPr>
            </a:lvl3pPr>
            <a:lvl4pPr marL="1371600" indent="0">
              <a:buNone/>
              <a:defRPr sz="1400">
                <a:latin typeface="Meiryo UI" panose="020B0604030504040204" pitchFamily="50" charset="-128"/>
                <a:ea typeface="Meiryo UI" panose="020B0604030504040204" pitchFamily="50" charset="-128"/>
              </a:defRPr>
            </a:lvl4pPr>
            <a:lvl5pPr marL="1828800" indent="0">
              <a:buNone/>
              <a:defRPr sz="1400">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フリーフォーム(F)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5" name="フリーフォーム(F)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6" name="フリーフォーム(F)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nvGrpSpPr>
          <p:cNvPr id="9" name="グループ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フリーフォーム(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8" name="フリーフォーム(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sp>
        <p:nvSpPr>
          <p:cNvPr id="10" name="日付プレースホルダー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eiryo UI" panose="020B0604030504040204" pitchFamily="50" charset="-128"/>
                <a:ea typeface="Meiryo UI" panose="020B0604030504040204" pitchFamily="50" charset="-128"/>
              </a:defRPr>
            </a:lvl1pPr>
          </a:lstStyle>
          <a:p>
            <a:fld id="{16297B00-F693-4E41-AC79-8EE3623174DF}" type="datetime1">
              <a:rPr lang="ja-JP" altLang="en-US" smtClean="0"/>
              <a:pPr/>
              <a:t>2021/12/9</a:t>
            </a:fld>
            <a:endParaRPr lang="ja-JP" altLang="en-US">
              <a:latin typeface="Meiryo UI" panose="020B0604030504040204" pitchFamily="50" charset="-128"/>
            </a:endParaRPr>
          </a:p>
        </p:txBody>
      </p:sp>
      <p:sp>
        <p:nvSpPr>
          <p:cNvPr id="11" name="フッター プレースホルダー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13" name="コンテンツ プレースホルダー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eiryo UI" panose="020B0604030504040204" pitchFamily="50" charset="-128"/>
                <a:ea typeface="Meiryo UI" panose="020B0604030504040204" pitchFamily="50" charset="-128"/>
              </a:defRPr>
            </a:lvl1pPr>
            <a:lvl2pPr marL="457200" indent="0">
              <a:buNone/>
              <a:defRPr sz="1800">
                <a:latin typeface="Meiryo UI" panose="020B0604030504040204" pitchFamily="50" charset="-128"/>
                <a:ea typeface="Meiryo UI" panose="020B0604030504040204" pitchFamily="50" charset="-128"/>
              </a:defRPr>
            </a:lvl2pPr>
            <a:lvl3pPr marL="914400" indent="0">
              <a:buNone/>
              <a:defRPr sz="1600">
                <a:latin typeface="Meiryo UI" panose="020B0604030504040204" pitchFamily="50" charset="-128"/>
                <a:ea typeface="Meiryo UI" panose="020B0604030504040204" pitchFamily="50" charset="-128"/>
              </a:defRPr>
            </a:lvl3pPr>
            <a:lvl4pPr marL="1371600" indent="0">
              <a:buNone/>
              <a:defRPr sz="1400">
                <a:latin typeface="Meiryo UI" panose="020B0604030504040204" pitchFamily="50" charset="-128"/>
                <a:ea typeface="Meiryo UI" panose="020B0604030504040204" pitchFamily="50" charset="-128"/>
              </a:defRPr>
            </a:lvl4pPr>
            <a:lvl5pPr marL="1828800" indent="0">
              <a:buNone/>
              <a:defRPr sz="1400">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4" name="コンテンツ プレースホルダー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atin typeface="Meiryo UI" panose="020B0604030504040204" pitchFamily="50" charset="-128"/>
                <a:ea typeface="Meiryo UI" panose="020B0604030504040204" pitchFamily="50" charset="-128"/>
              </a:defRPr>
            </a:lvl2pPr>
            <a:lvl3pPr marL="914400" indent="0">
              <a:buNone/>
              <a:defRPr sz="1800" b="1">
                <a:latin typeface="Meiryo UI" panose="020B0604030504040204" pitchFamily="50" charset="-128"/>
                <a:ea typeface="Meiryo UI" panose="020B0604030504040204" pitchFamily="50" charset="-128"/>
              </a:defRPr>
            </a:lvl3pPr>
            <a:lvl4pPr marL="1371600" indent="0">
              <a:buNone/>
              <a:defRPr sz="1600" b="1">
                <a:latin typeface="Meiryo UI" panose="020B0604030504040204" pitchFamily="50" charset="-128"/>
                <a:ea typeface="Meiryo UI" panose="020B0604030504040204" pitchFamily="50" charset="-128"/>
              </a:defRPr>
            </a:lvl4pPr>
            <a:lvl5pPr marL="1828800" indent="0">
              <a:buNone/>
              <a:defRPr sz="1600" b="1">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atin typeface="Meiryo UI" panose="020B0604030504040204" pitchFamily="50" charset="-128"/>
                <a:ea typeface="Meiryo UI" panose="020B0604030504040204" pitchFamily="50" charset="-128"/>
              </a:defRPr>
            </a:lvl2pPr>
            <a:lvl3pPr marL="914400" indent="0">
              <a:buNone/>
              <a:defRPr sz="1800" b="1">
                <a:latin typeface="Meiryo UI" panose="020B0604030504040204" pitchFamily="50" charset="-128"/>
                <a:ea typeface="Meiryo UI" panose="020B0604030504040204" pitchFamily="50" charset="-128"/>
              </a:defRPr>
            </a:lvl3pPr>
            <a:lvl4pPr marL="1371600" indent="0">
              <a:buNone/>
              <a:defRPr sz="1600" b="1">
                <a:latin typeface="Meiryo UI" panose="020B0604030504040204" pitchFamily="50" charset="-128"/>
                <a:ea typeface="Meiryo UI" panose="020B0604030504040204" pitchFamily="50" charset="-128"/>
              </a:defRPr>
            </a:lvl4pPr>
            <a:lvl5pPr marL="1828800" indent="0">
              <a:buNone/>
              <a:defRPr sz="1600" b="1">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6" name="コンテンツ プレースホルダー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eiryo UI" panose="020B0604030504040204" pitchFamily="50" charset="-128"/>
                <a:ea typeface="Meiryo UI" panose="020B0604030504040204" pitchFamily="50" charset="-128"/>
              </a:defRPr>
            </a:lvl1pPr>
            <a:lvl2pPr marL="457200" indent="0">
              <a:buNone/>
              <a:defRPr sz="1800">
                <a:latin typeface="Meiryo UI" panose="020B0604030504040204" pitchFamily="50" charset="-128"/>
                <a:ea typeface="Meiryo UI" panose="020B0604030504040204" pitchFamily="50" charset="-128"/>
              </a:defRPr>
            </a:lvl2pPr>
            <a:lvl3pPr marL="914400" indent="0">
              <a:buNone/>
              <a:defRPr sz="1600">
                <a:latin typeface="Meiryo UI" panose="020B0604030504040204" pitchFamily="50" charset="-128"/>
                <a:ea typeface="Meiryo UI" panose="020B0604030504040204" pitchFamily="50" charset="-128"/>
              </a:defRPr>
            </a:lvl3pPr>
            <a:lvl4pPr marL="1371600" indent="0">
              <a:buNone/>
              <a:defRPr sz="1400">
                <a:latin typeface="Meiryo UI" panose="020B0604030504040204" pitchFamily="50" charset="-128"/>
                <a:ea typeface="Meiryo UI" panose="020B0604030504040204" pitchFamily="50" charset="-128"/>
              </a:defRPr>
            </a:lvl4pPr>
            <a:lvl5pPr marL="1828800" indent="0">
              <a:buNone/>
              <a:defRPr sz="1400">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7" name="コンテンツ プレースホルダー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atin typeface="Meiryo UI" panose="020B0604030504040204" pitchFamily="50" charset="-128"/>
                <a:ea typeface="Meiryo UI" panose="020B0604030504040204" pitchFamily="50" charset="-128"/>
              </a:defRPr>
            </a:lvl2pPr>
            <a:lvl3pPr marL="914400" indent="0">
              <a:buNone/>
              <a:defRPr sz="1800" b="1">
                <a:latin typeface="Meiryo UI" panose="020B0604030504040204" pitchFamily="50" charset="-128"/>
                <a:ea typeface="Meiryo UI" panose="020B0604030504040204" pitchFamily="50" charset="-128"/>
              </a:defRPr>
            </a:lvl3pPr>
            <a:lvl4pPr marL="1371600" indent="0">
              <a:buNone/>
              <a:defRPr sz="1600" b="1">
                <a:latin typeface="Meiryo UI" panose="020B0604030504040204" pitchFamily="50" charset="-128"/>
                <a:ea typeface="Meiryo UI" panose="020B0604030504040204" pitchFamily="50" charset="-128"/>
              </a:defRPr>
            </a:lvl4pPr>
            <a:lvl5pPr marL="1828800" indent="0">
              <a:buNone/>
              <a:defRPr sz="1600" b="1">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2" name="スライド番号プレースホルダー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終了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4" name="長方形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grpSp>
        <p:nvGrpSpPr>
          <p:cNvPr id="6" name="グループ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フリーフォーム(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6" name="フリーフォーム(F)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sp>
        <p:nvSpPr>
          <p:cNvPr id="22" name="フリーフォーム(F)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7" name="フリーフォーム(F)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eiryo UI" panose="020B0604030504040204" pitchFamily="50" charset="-128"/>
                <a:ea typeface="Meiryo UI" panose="020B0604030504040204" pitchFamily="50" charset="-128"/>
              </a:defRPr>
            </a:lvl1pPr>
            <a:lvl2pPr marL="457200" indent="0">
              <a:buNone/>
              <a:defRPr>
                <a:latin typeface="Meiryo UI" panose="020B0604030504040204" pitchFamily="50" charset="-128"/>
                <a:ea typeface="Meiryo UI" panose="020B0604030504040204" pitchFamily="50" charset="-128"/>
              </a:defRPr>
            </a:lvl2pPr>
            <a:lvl3pPr marL="914400" indent="0">
              <a:buNone/>
              <a:defRPr>
                <a:latin typeface="Meiryo UI" panose="020B0604030504040204" pitchFamily="50" charset="-128"/>
                <a:ea typeface="Meiryo UI" panose="020B0604030504040204" pitchFamily="50" charset="-128"/>
              </a:defRPr>
            </a:lvl3pPr>
            <a:lvl4pPr marL="1371600" indent="0">
              <a:buNone/>
              <a:defRPr>
                <a:latin typeface="Meiryo UI" panose="020B0604030504040204" pitchFamily="50" charset="-128"/>
                <a:ea typeface="Meiryo UI" panose="020B0604030504040204" pitchFamily="50" charset="-128"/>
              </a:defRPr>
            </a:lvl4pPr>
            <a:lvl5pPr marL="1828800" indent="0">
              <a:buNone/>
              <a:defRPr>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フリーフォーム(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5" name="フリーフォーム(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6" name="フリーフォーム(F)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nvGrpSpPr>
          <p:cNvPr id="9" name="グループ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フリーフォーム(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8" name="フリーフォーム(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sp>
        <p:nvSpPr>
          <p:cNvPr id="10" name="日付プレースホルダー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eiryo UI" panose="020B0604030504040204" pitchFamily="50" charset="-128"/>
                <a:ea typeface="Meiryo UI" panose="020B0604030504040204" pitchFamily="50" charset="-128"/>
              </a:defRPr>
            </a:lvl1pPr>
          </a:lstStyle>
          <a:p>
            <a:fld id="{14FFD46C-05B3-41C1-B19B-73A5DCE034B4}" type="datetime1">
              <a:rPr lang="ja-JP" altLang="en-US" smtClean="0"/>
              <a:pPr/>
              <a:t>2021/12/9</a:t>
            </a:fld>
            <a:endParaRPr lang="ja-JP" altLang="en-US">
              <a:latin typeface="Meiryo UI" panose="020B0604030504040204" pitchFamily="50" charset="-128"/>
            </a:endParaRPr>
          </a:p>
        </p:txBody>
      </p:sp>
      <p:sp>
        <p:nvSpPr>
          <p:cNvPr id="11" name="フッター プレースホルダー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12" name="スライド番号プレースホルダー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 ヘッダー">
    <p:bg>
      <p:bgPr>
        <a:solidFill>
          <a:schemeClr val="accent2"/>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2" name="フリーフォーム(F)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4" name="フリーフォーム(F)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5" name="フリーフォーム(F)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3" name="タイトル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クリックしてマスター テキストのスタイルを編集</a:t>
            </a:r>
          </a:p>
        </p:txBody>
      </p:sp>
      <p:sp>
        <p:nvSpPr>
          <p:cNvPr id="4" name="日付プレースホルダー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eiryo UI" panose="020B0604030504040204" pitchFamily="50" charset="-128"/>
                <a:ea typeface="Meiryo UI" panose="020B0604030504040204" pitchFamily="50" charset="-128"/>
              </a:defRPr>
            </a:lvl1pPr>
          </a:lstStyle>
          <a:p>
            <a:fld id="{87AFF0C0-B423-4CED-A4DF-D296EF8E20D4}" type="datetime1">
              <a:rPr lang="ja-JP" altLang="en-US" smtClean="0"/>
              <a:pPr/>
              <a:t>2021/12/9</a:t>
            </a:fld>
            <a:endParaRPr lang="ja-JP" altLang="en-US">
              <a:latin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セクションのタイトル">
    <p:spTree>
      <p:nvGrpSpPr>
        <p:cNvPr id="1" name=""/>
        <p:cNvGrpSpPr/>
        <p:nvPr/>
      </p:nvGrpSpPr>
      <p:grpSpPr>
        <a:xfrm>
          <a:off x="0" y="0"/>
          <a:ext cx="0" cy="0"/>
          <a:chOff x="0" y="0"/>
          <a:chExt cx="0" cy="0"/>
        </a:xfrm>
      </p:grpSpPr>
      <p:sp>
        <p:nvSpPr>
          <p:cNvPr id="23" name="フリーフォーム(F)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grpSp>
        <p:nvGrpSpPr>
          <p:cNvPr id="6" name="グループ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フリーフォーム(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6" name="フリーフォーム(F)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sp>
        <p:nvSpPr>
          <p:cNvPr id="17" name="フリーフォーム(F)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8" name="フリーフォーム(F)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グラフ">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eiryo UI" panose="020B0604030504040204" pitchFamily="50" charset="-128"/>
                <a:ea typeface="Meiryo UI" panose="020B0604030504040204" pitchFamily="50" charset="-128"/>
              </a:defRPr>
            </a:lvl1pPr>
            <a:lvl2pPr marL="457200" indent="0">
              <a:buNone/>
              <a:defRPr>
                <a:latin typeface="Meiryo UI" panose="020B0604030504040204" pitchFamily="50" charset="-128"/>
                <a:ea typeface="Meiryo UI" panose="020B0604030504040204" pitchFamily="50" charset="-128"/>
              </a:defRPr>
            </a:lvl2pPr>
            <a:lvl3pPr marL="914400" indent="0">
              <a:buNone/>
              <a:defRPr>
                <a:latin typeface="Meiryo UI" panose="020B0604030504040204" pitchFamily="50" charset="-128"/>
                <a:ea typeface="Meiryo UI" panose="020B0604030504040204" pitchFamily="50" charset="-128"/>
              </a:defRPr>
            </a:lvl3pPr>
            <a:lvl4pPr marL="1371600" indent="0">
              <a:buNone/>
              <a:defRPr>
                <a:latin typeface="Meiryo UI" panose="020B0604030504040204" pitchFamily="50" charset="-128"/>
                <a:ea typeface="Meiryo UI" panose="020B0604030504040204" pitchFamily="50" charset="-128"/>
              </a:defRPr>
            </a:lvl4pPr>
            <a:lvl5pPr marL="1828800" indent="0">
              <a:buNone/>
              <a:defRPr>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フリーフォーム(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5" name="フリーフォーム(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0" name="日付プレースホルダー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eiryo UI" panose="020B0604030504040204" pitchFamily="50" charset="-128"/>
                <a:ea typeface="Meiryo UI" panose="020B0604030504040204" pitchFamily="50" charset="-128"/>
              </a:defRPr>
            </a:lvl1pPr>
          </a:lstStyle>
          <a:p>
            <a:fld id="{DCC912A7-CF1A-4C11-A859-974B47FADA33}" type="datetime1">
              <a:rPr lang="ja-JP" altLang="en-US" smtClean="0"/>
              <a:pPr/>
              <a:t>2021/12/9</a:t>
            </a:fld>
            <a:endParaRPr lang="ja-JP" altLang="en-US">
              <a:latin typeface="Meiryo UI" panose="020B0604030504040204" pitchFamily="50" charset="-128"/>
            </a:endParaRPr>
          </a:p>
        </p:txBody>
      </p:sp>
      <p:sp>
        <p:nvSpPr>
          <p:cNvPr id="11" name="フッター プレースホルダー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12" name="スライド番号プレースホルダー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グラフ 2">
    <p:bg>
      <p:bgPr>
        <a:solidFill>
          <a:schemeClr val="accent2"/>
        </a:solidFill>
        <a:effectLst/>
      </p:bgPr>
    </p:bg>
    <p:spTree>
      <p:nvGrpSpPr>
        <p:cNvPr id="1" name=""/>
        <p:cNvGrpSpPr/>
        <p:nvPr/>
      </p:nvGrpSpPr>
      <p:grpSpPr>
        <a:xfrm>
          <a:off x="0" y="0"/>
          <a:ext cx="0" cy="0"/>
          <a:chOff x="0" y="0"/>
          <a:chExt cx="0" cy="0"/>
        </a:xfrm>
      </p:grpSpPr>
      <p:grpSp>
        <p:nvGrpSpPr>
          <p:cNvPr id="9" name="グループ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フリーフォーム(F)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4" name="フリーフォーム(F)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grpSp>
      <p:sp>
        <p:nvSpPr>
          <p:cNvPr id="2" name="タイトル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eiryo UI" panose="020B0604030504040204" pitchFamily="50" charset="-128"/>
                <a:ea typeface="Meiryo UI" panose="020B0604030504040204" pitchFamily="50" charset="-128"/>
              </a:defRPr>
            </a:lvl1pPr>
            <a:lvl2pPr marL="457200" indent="0">
              <a:buNone/>
              <a:defRPr>
                <a:latin typeface="Meiryo UI" panose="020B0604030504040204" pitchFamily="50" charset="-128"/>
                <a:ea typeface="Meiryo UI" panose="020B0604030504040204" pitchFamily="50" charset="-128"/>
              </a:defRPr>
            </a:lvl2pPr>
            <a:lvl3pPr marL="914400" indent="0">
              <a:buNone/>
              <a:defRPr>
                <a:latin typeface="Meiryo UI" panose="020B0604030504040204" pitchFamily="50" charset="-128"/>
                <a:ea typeface="Meiryo UI" panose="020B0604030504040204" pitchFamily="50" charset="-128"/>
              </a:defRPr>
            </a:lvl3pPr>
            <a:lvl4pPr marL="1371600" indent="0">
              <a:buNone/>
              <a:defRPr>
                <a:latin typeface="Meiryo UI" panose="020B0604030504040204" pitchFamily="50" charset="-128"/>
                <a:ea typeface="Meiryo UI" panose="020B0604030504040204" pitchFamily="50" charset="-128"/>
              </a:defRPr>
            </a:lvl4pPr>
            <a:lvl5pPr marL="1828800" indent="0">
              <a:buNone/>
              <a:defRPr>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0" name="日付プレースホルダー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eiryo UI" panose="020B0604030504040204" pitchFamily="50" charset="-128"/>
                <a:ea typeface="Meiryo UI" panose="020B0604030504040204" pitchFamily="50" charset="-128"/>
              </a:defRPr>
            </a:lvl1pPr>
          </a:lstStyle>
          <a:p>
            <a:fld id="{191132EF-D9E7-456F-97D4-2A58C560A353}" type="datetime1">
              <a:rPr lang="ja-JP" altLang="en-US" smtClean="0"/>
              <a:pPr/>
              <a:t>2021/12/9</a:t>
            </a:fld>
            <a:endParaRPr lang="ja-JP" altLang="en-US">
              <a:latin typeface="Meiryo UI" panose="020B0604030504040204" pitchFamily="50" charset="-128"/>
            </a:endParaRPr>
          </a:p>
        </p:txBody>
      </p:sp>
      <p:sp>
        <p:nvSpPr>
          <p:cNvPr id="11" name="フッター プレースホルダー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12" name="スライド番号プレースホルダー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8" name="テキスト プレースホルダー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eiryo UI" panose="020B0604030504040204" pitchFamily="50" charset="-128"/>
                <a:ea typeface="Meiryo UI" panose="020B0604030504040204" pitchFamily="50" charset="-128"/>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ja-JP" altLang="en-US" noProof="0" dirty="0"/>
              <a:t>“</a:t>
            </a:r>
          </a:p>
        </p:txBody>
      </p:sp>
      <p:sp>
        <p:nvSpPr>
          <p:cNvPr id="10" name="テキスト プレースホルダー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eiryo UI" panose="020B0604030504040204" pitchFamily="50" charset="-128"/>
                <a:ea typeface="Meiryo UI" panose="020B0604030504040204" pitchFamily="50" charset="-128"/>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ja-JP" altLang="en-US" noProof="0"/>
              <a:t>クリックしてマスター テキストのスタイルを編集</a:t>
            </a:r>
          </a:p>
        </p:txBody>
      </p:sp>
      <p:sp>
        <p:nvSpPr>
          <p:cNvPr id="9" name="テキスト プレースホルダー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eiryo UI" panose="020B0604030504040204" pitchFamily="50" charset="-128"/>
                <a:ea typeface="Meiryo UI" panose="020B0604030504040204" pitchFamily="50" charset="-128"/>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ja-JP" altLang="en-US" noProof="0"/>
              <a:t>”</a:t>
            </a:r>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eiryo UI" panose="020B0604030504040204" pitchFamily="50" charset="-128"/>
                <a:ea typeface="Meiryo UI" panose="020B0604030504040204" pitchFamily="50" charset="-128"/>
              </a:defRPr>
            </a:lvl1pPr>
          </a:lstStyle>
          <a:p>
            <a:fld id="{401D8A6D-A825-4F13-A668-7F91DA13A795}" type="datetime1">
              <a:rPr lang="ja-JP" altLang="en-US" smtClean="0"/>
              <a:pPr/>
              <a:t>2021/12/9</a:t>
            </a:fld>
            <a:endParaRPr lang="ja-JP" altLang="en-US">
              <a:latin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30" name="長方形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31" name="タイトル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6" name="図プレースホルダー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0" name="テキスト プレースホルダー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11" name="テキスト プレースホルダー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7" name="図プレースホルダー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2" name="テキスト プレースホルダー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13" name="テキスト プレースホルダー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8" name="図プレースホルダー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4" name="テキスト プレースホルダー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15" name="テキスト プレースホルダー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9" name="図プレースホルダー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6" name="テキスト プレースホルダー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17" name="テキスト プレースホルダー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eiryo UI" panose="020B0604030504040204" pitchFamily="50" charset="-128"/>
                <a:ea typeface="Meiryo UI" panose="020B0604030504040204" pitchFamily="50" charset="-128"/>
              </a:defRPr>
            </a:lvl1pPr>
          </a:lstStyle>
          <a:p>
            <a:fld id="{76399125-2B58-4DFB-BA2E-E1C9F09A2696}" type="datetime1">
              <a:rPr lang="ja-JP" altLang="en-US" smtClean="0"/>
              <a:pPr/>
              <a:t>2021/12/9</a:t>
            </a:fld>
            <a:endParaRPr lang="ja-JP" altLang="en-US">
              <a:latin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
        <p:nvSpPr>
          <p:cNvPr id="19" name="フリーフォーム(F)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1" name="フリーフォーム(F)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5" name="フリーフォーム(F)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6" name="円/楕円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7" name="フリーフォーム(F)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8" name="フリーフォーム(F)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29" name="フリーフォーム(F)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チーム全体">
    <p:bg>
      <p:bgPr>
        <a:solidFill>
          <a:schemeClr val="accent2"/>
        </a:solidFill>
        <a:effectLst/>
      </p:bgPr>
    </p:bg>
    <p:spTree>
      <p:nvGrpSpPr>
        <p:cNvPr id="1" name=""/>
        <p:cNvGrpSpPr/>
        <p:nvPr/>
      </p:nvGrpSpPr>
      <p:grpSpPr>
        <a:xfrm>
          <a:off x="0" y="0"/>
          <a:ext cx="0" cy="0"/>
          <a:chOff x="0" y="0"/>
          <a:chExt cx="0" cy="0"/>
        </a:xfrm>
      </p:grpSpPr>
      <p:sp>
        <p:nvSpPr>
          <p:cNvPr id="54" name="タイトル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6" name="図プレースホルダー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31" name="テキスト プレースホルダー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32" name="テキスト プレースホルダー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33" name="図プレースホルダー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34" name="テキスト プレースホルダー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35" name="テキスト プレースホルダー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36" name="図プレースホルダー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37" name="テキスト プレースホルダー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38" name="テキスト プレースホルダー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39" name="図プレースホルダー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0" name="テキスト プレースホルダー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41" name="テキスト プレースホルダー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42" name="図プレースホルダー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3" name="テキスト プレースホルダー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44" name="テキスト プレースホルダー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45" name="図プレースホルダー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6" name="テキスト プレースホルダー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47" name="テキスト プレースホルダー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48" name="図プレースホルダー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49" name="テキスト プレースホルダー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50" name="テキスト プレースホルダー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51" name="図プレースホルダー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52" name="テキスト プレースホルダー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53" name="テキスト プレースホルダー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a:t>
            </a:r>
          </a:p>
        </p:txBody>
      </p:sp>
      <p:sp>
        <p:nvSpPr>
          <p:cNvPr id="18" name="日付プレースホルダー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eiryo UI" panose="020B0604030504040204" pitchFamily="50" charset="-128"/>
                <a:ea typeface="Meiryo UI" panose="020B0604030504040204" pitchFamily="50" charset="-128"/>
              </a:defRPr>
            </a:lvl1pPr>
          </a:lstStyle>
          <a:p>
            <a:fld id="{A22BDC80-A7E2-412F-B350-474E12F7B690}" type="datetime1">
              <a:rPr lang="ja-JP" altLang="en-US" smtClean="0"/>
              <a:pPr/>
              <a:t>2021/12/9</a:t>
            </a:fld>
            <a:endParaRPr lang="ja-JP" altLang="en-US">
              <a:latin typeface="Meiryo UI" panose="020B0604030504040204" pitchFamily="50" charset="-128"/>
            </a:endParaRPr>
          </a:p>
        </p:txBody>
      </p:sp>
      <p:sp>
        <p:nvSpPr>
          <p:cNvPr id="22" name="フッター プレースホルダー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a:latin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ndParaRPr>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eiryo UI" panose="020B0604030504040204" pitchFamily="50" charset="-128"/>
                <a:ea typeface="Meiryo UI" panose="020B0604030504040204" pitchFamily="50" charset="-128"/>
              </a:defRPr>
            </a:lvl1pPr>
          </a:lstStyle>
          <a:p>
            <a:fld id="{0FE830FE-BF67-45B3-9C05-947869E01DC5}" type="datetime1">
              <a:rPr lang="ja-JP" altLang="en-US" noProof="0" smtClean="0">
                <a:latin typeface="Meiryo UI" panose="020B0604030504040204" pitchFamily="50" charset="-128"/>
                <a:ea typeface="Meiryo UI" panose="020B0604030504040204" pitchFamily="50" charset="-128"/>
              </a:rPr>
              <a:t>2021/12/9</a:t>
            </a:fld>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eiryo UI" panose="020B0604030504040204" pitchFamily="50" charset="-128"/>
                <a:ea typeface="Meiryo UI" panose="020B0604030504040204" pitchFamily="50" charset="-128"/>
              </a:defRPr>
            </a:lvl1pPr>
          </a:lstStyle>
          <a:p>
            <a:fld id="{294A09A9-5501-47C1-A89A-A340965A2BE2}"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tatcounter.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6677096" cy="2387600"/>
          </a:xfrm>
        </p:spPr>
        <p:txBody>
          <a:bodyPr rtlCol="0"/>
          <a:lstStyle/>
          <a:p>
            <a:pPr rtl="0"/>
            <a:r>
              <a:rPr lang="en-US" altLang="ja-JP" dirty="0">
                <a:latin typeface="Meiryo UI" panose="020B0604030504040204" pitchFamily="34" charset="-128"/>
                <a:ea typeface="Meiryo UI" panose="020B0604030504040204" pitchFamily="34" charset="-128"/>
                <a:cs typeface="Meiryo UI" panose="020B0604030504040204" pitchFamily="34" charset="-128"/>
              </a:rPr>
              <a:t>OS</a:t>
            </a:r>
            <a:r>
              <a:rPr lang="ja-JP" altLang="en-US" dirty="0">
                <a:latin typeface="Meiryo UI" panose="020B0604030504040204" pitchFamily="34" charset="-128"/>
                <a:ea typeface="Meiryo UI" panose="020B0604030504040204" pitchFamily="34" charset="-128"/>
                <a:cs typeface="Meiryo UI" panose="020B0604030504040204" pitchFamily="34" charset="-128"/>
              </a:rPr>
              <a:t>とは？</a:t>
            </a:r>
          </a:p>
        </p:txBody>
      </p:sp>
      <p:sp>
        <p:nvSpPr>
          <p:cNvPr id="3" name="サブタイトル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チーム全員</a:t>
            </a:r>
          </a:p>
        </p:txBody>
      </p:sp>
      <p:pic>
        <p:nvPicPr>
          <p:cNvPr id="61" name="図プレースホルダー 21" descr="チーム メンバーの顔写真">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0429" y="2068734"/>
            <a:ext cx="904987" cy="905641"/>
          </a:xfrm>
        </p:spPr>
      </p:pic>
      <p:sp>
        <p:nvSpPr>
          <p:cNvPr id="7" name="テキスト プレースホルダー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Takuma Hayashi</a:t>
            </a:r>
          </a:p>
        </p:txBody>
      </p:sp>
      <p:sp>
        <p:nvSpPr>
          <p:cNvPr id="8" name="テキスト プレースホルダー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代表取締役</a:t>
            </a:r>
          </a:p>
        </p:txBody>
      </p:sp>
      <p:pic>
        <p:nvPicPr>
          <p:cNvPr id="62" name="図プレースホルダー 50" descr="チーム メンバーの顔写真">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4">
            <a:extLst>
              <a:ext uri="{28A0092B-C50C-407E-A947-70E740481C1C}">
                <a14:useLocalDpi xmlns:a14="http://schemas.microsoft.com/office/drawing/2010/main" val="0"/>
              </a:ext>
            </a:extLst>
          </a:blip>
          <a:srcRect/>
          <a:stretch/>
        </p:blipFill>
        <p:spPr>
          <a:xfrm>
            <a:off x="3549397" y="2068734"/>
            <a:ext cx="904987" cy="905641"/>
          </a:xfrm>
        </p:spPr>
      </p:pic>
      <p:sp>
        <p:nvSpPr>
          <p:cNvPr id="12" name="テキスト プレースホルダー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Mirjam Nilsson</a:t>
            </a:r>
          </a:p>
        </p:txBody>
      </p:sp>
      <p:sp>
        <p:nvSpPr>
          <p:cNvPr id="13" name="テキスト プレースホルダー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最高経営責任者</a:t>
            </a:r>
          </a:p>
        </p:txBody>
      </p:sp>
      <p:pic>
        <p:nvPicPr>
          <p:cNvPr id="63" name="図プレースホルダー 17" descr="チーム メンバーの顔写真">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a:stretch/>
        </p:blipFill>
        <p:spPr>
          <a:xfrm>
            <a:off x="6348367" y="2068734"/>
            <a:ext cx="904987" cy="905641"/>
          </a:xfrm>
        </p:spPr>
      </p:pic>
      <p:sp>
        <p:nvSpPr>
          <p:cNvPr id="15" name="テキスト プレースホルダー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Flora Berggren</a:t>
            </a:r>
          </a:p>
        </p:txBody>
      </p:sp>
      <p:sp>
        <p:nvSpPr>
          <p:cNvPr id="16" name="テキスト プレースホルダー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526126" cy="347662"/>
          </a:xfrm>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チーフ オペレーション マネージャー</a:t>
            </a:r>
          </a:p>
        </p:txBody>
      </p:sp>
      <p:pic>
        <p:nvPicPr>
          <p:cNvPr id="64" name="図プレースホルダー 19" descr="チーム メンバーの顔写真">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6">
            <a:extLst>
              <a:ext uri="{28A0092B-C50C-407E-A947-70E740481C1C}">
                <a14:useLocalDpi xmlns:a14="http://schemas.microsoft.com/office/drawing/2010/main" val="0"/>
              </a:ext>
            </a:extLst>
          </a:blip>
          <a:srcRect/>
          <a:stretch/>
        </p:blipFill>
        <p:spPr>
          <a:xfrm>
            <a:off x="9147335" y="2068734"/>
            <a:ext cx="904987" cy="905641"/>
          </a:xfrm>
        </p:spPr>
      </p:pic>
      <p:sp>
        <p:nvSpPr>
          <p:cNvPr id="18" name="テキスト プレースホルダー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Rajesh Santoshi</a:t>
            </a:r>
          </a:p>
        </p:txBody>
      </p:sp>
      <p:sp>
        <p:nvSpPr>
          <p:cNvPr id="19" name="テキスト プレースホルダー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マーケティング部門 </a:t>
            </a:r>
            <a:r>
              <a:rPr lang="en-US" altLang="ja-JP">
                <a:latin typeface="Meiryo UI" panose="020B0604030504040204" pitchFamily="34" charset="-128"/>
                <a:ea typeface="Meiryo UI" panose="020B0604030504040204" pitchFamily="34" charset="-128"/>
                <a:cs typeface="Meiryo UI" panose="020B0604030504040204" pitchFamily="34" charset="-128"/>
              </a:rPr>
              <a:t>VP</a:t>
            </a:r>
          </a:p>
        </p:txBody>
      </p:sp>
      <p:pic>
        <p:nvPicPr>
          <p:cNvPr id="65" name="図プレースホルダー 15" descr="チーム メンバーの顔写真">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a:stretch/>
        </p:blipFill>
        <p:spPr>
          <a:xfrm>
            <a:off x="750429" y="4118551"/>
            <a:ext cx="904987" cy="905641"/>
          </a:xfrm>
        </p:spPr>
      </p:pic>
      <p:sp>
        <p:nvSpPr>
          <p:cNvPr id="21" name="テキスト プレースホルダー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Graham Barnes</a:t>
            </a:r>
          </a:p>
        </p:txBody>
      </p:sp>
      <p:sp>
        <p:nvSpPr>
          <p:cNvPr id="22" name="テキスト プレースホルダー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製造部門 </a:t>
            </a:r>
            <a:r>
              <a:rPr lang="en-US" altLang="ja-JP">
                <a:latin typeface="Meiryo UI" panose="020B0604030504040204" pitchFamily="34" charset="-128"/>
                <a:ea typeface="Meiryo UI" panose="020B0604030504040204" pitchFamily="34" charset="-128"/>
                <a:cs typeface="Meiryo UI" panose="020B0604030504040204" pitchFamily="34" charset="-128"/>
              </a:rPr>
              <a:t>VP</a:t>
            </a:r>
          </a:p>
        </p:txBody>
      </p:sp>
      <p:pic>
        <p:nvPicPr>
          <p:cNvPr id="66" name="図プレースホルダー 48" descr="チーム メンバーの顔写真">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8">
            <a:extLst>
              <a:ext uri="{28A0092B-C50C-407E-A947-70E740481C1C}">
                <a14:useLocalDpi xmlns:a14="http://schemas.microsoft.com/office/drawing/2010/main" val="0"/>
              </a:ext>
            </a:extLst>
          </a:blip>
          <a:srcRect/>
          <a:stretch/>
        </p:blipFill>
        <p:spPr>
          <a:xfrm>
            <a:off x="3549397" y="4118551"/>
            <a:ext cx="904987" cy="905641"/>
          </a:xfrm>
        </p:spPr>
      </p:pic>
      <p:sp>
        <p:nvSpPr>
          <p:cNvPr id="24" name="テキスト プレースホルダー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Rowan Murphy</a:t>
            </a:r>
          </a:p>
        </p:txBody>
      </p:sp>
      <p:sp>
        <p:nvSpPr>
          <p:cNvPr id="25" name="テキスト プレースホルダー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SEO </a:t>
            </a:r>
            <a:r>
              <a:rPr lang="ja-JP" altLang="en-US">
                <a:latin typeface="Meiryo UI" panose="020B0604030504040204" pitchFamily="34" charset="-128"/>
                <a:ea typeface="Meiryo UI" panose="020B0604030504040204" pitchFamily="34" charset="-128"/>
                <a:cs typeface="Meiryo UI" panose="020B0604030504040204" pitchFamily="34" charset="-128"/>
              </a:rPr>
              <a:t>ストラテジスト</a:t>
            </a:r>
          </a:p>
        </p:txBody>
      </p:sp>
      <p:pic>
        <p:nvPicPr>
          <p:cNvPr id="67" name="図プレースホルダー 52" descr="チーム メンバーの顔写真">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a:stretch/>
        </p:blipFill>
        <p:spPr>
          <a:xfrm>
            <a:off x="6348367" y="4118551"/>
            <a:ext cx="904987" cy="905641"/>
          </a:xfrm>
        </p:spPr>
      </p:pic>
      <p:sp>
        <p:nvSpPr>
          <p:cNvPr id="27" name="テキスト プレースホルダー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Elizabeth Moore</a:t>
            </a:r>
          </a:p>
        </p:txBody>
      </p:sp>
      <p:sp>
        <p:nvSpPr>
          <p:cNvPr id="28" name="テキスト プレースホルダー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製品デザイナー</a:t>
            </a:r>
          </a:p>
        </p:txBody>
      </p:sp>
      <p:pic>
        <p:nvPicPr>
          <p:cNvPr id="68" name="図プレースホルダー 54" descr="チーム メンバーの顔写真">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a:stretch/>
        </p:blipFill>
        <p:spPr>
          <a:xfrm>
            <a:off x="9147335" y="4118551"/>
            <a:ext cx="904987" cy="905641"/>
          </a:xfrm>
        </p:spPr>
      </p:pic>
      <p:sp>
        <p:nvSpPr>
          <p:cNvPr id="36" name="テキスト プレースホルダー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Robin Kline</a:t>
            </a:r>
          </a:p>
        </p:txBody>
      </p:sp>
      <p:sp>
        <p:nvSpPr>
          <p:cNvPr id="37" name="テキスト プレースホルダー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コンテンツ開発者</a:t>
            </a:r>
          </a:p>
        </p:txBody>
      </p:sp>
      <p:sp>
        <p:nvSpPr>
          <p:cNvPr id="3" name="日付プレースホルダー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rtlCol="0"/>
          <a:lstStyle/>
          <a:p>
            <a:pPr rtl="0"/>
            <a:fld id="{B7610098-60EE-4417-B0A9-B100C828C237}"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5" name="スライド番号プレースホルダー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10</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339626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製品発表の計画 </a:t>
            </a:r>
          </a:p>
        </p:txBody>
      </p:sp>
      <p:graphicFrame>
        <p:nvGraphicFramePr>
          <p:cNvPr id="6" name="コンテンツ プレースホルダー 3" descr="タイムライン プレースホルダー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87984448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テキスト ボックス 3">
            <a:extLst>
              <a:ext uri="{FF2B5EF4-FFF2-40B4-BE49-F238E27FC236}">
                <a16:creationId xmlns:a16="http://schemas.microsoft.com/office/drawing/2014/main" id="{9C0179B5-0800-154F-80F6-614473C055BD}"/>
              </a:ext>
            </a:extLst>
          </p:cNvPr>
          <p:cNvSpPr txBox="1"/>
          <p:nvPr/>
        </p:nvSpPr>
        <p:spPr>
          <a:xfrm>
            <a:off x="2013934" y="2645766"/>
            <a:ext cx="350196" cy="646331"/>
          </a:xfrm>
          <a:prstGeom prst="rect">
            <a:avLst/>
          </a:prstGeom>
          <a:noFill/>
        </p:spPr>
        <p:txBody>
          <a:bodyPr wrap="square" rtlCol="0">
            <a:spAutoFit/>
          </a:bodyPr>
          <a:lstStyle/>
          <a:p>
            <a:pPr algn="ctr" rtl="0"/>
            <a:r>
              <a:rPr lang="en-US" altLang="ja-JP"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a:t>
            </a:r>
            <a:endParaRPr lang="ja-JP" altLang="en-US"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テキスト ボックス 6">
            <a:extLst>
              <a:ext uri="{FF2B5EF4-FFF2-40B4-BE49-F238E27FC236}">
                <a16:creationId xmlns:a16="http://schemas.microsoft.com/office/drawing/2014/main" id="{B468C313-80C0-8840-8702-F1084174C592}"/>
              </a:ext>
            </a:extLst>
          </p:cNvPr>
          <p:cNvSpPr txBox="1"/>
          <p:nvPr/>
        </p:nvSpPr>
        <p:spPr>
          <a:xfrm>
            <a:off x="3973363" y="2645766"/>
            <a:ext cx="350196" cy="646331"/>
          </a:xfrm>
          <a:prstGeom prst="rect">
            <a:avLst/>
          </a:prstGeom>
          <a:noFill/>
        </p:spPr>
        <p:txBody>
          <a:bodyPr wrap="square" rtlCol="0">
            <a:spAutoFit/>
          </a:bodyPr>
          <a:lstStyle/>
          <a:p>
            <a:pPr algn="ctr" rtl="0"/>
            <a:r>
              <a:rPr lang="en-US" altLang="ja-JP"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a:t>
            </a:r>
            <a:endParaRPr lang="ja-JP" altLang="en-US"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8" name="テキスト ボックス 7">
            <a:extLst>
              <a:ext uri="{FF2B5EF4-FFF2-40B4-BE49-F238E27FC236}">
                <a16:creationId xmlns:a16="http://schemas.microsoft.com/office/drawing/2014/main" id="{4E863C6B-1856-BC43-A090-B182EAB34EB8}"/>
              </a:ext>
            </a:extLst>
          </p:cNvPr>
          <p:cNvSpPr txBox="1"/>
          <p:nvPr/>
        </p:nvSpPr>
        <p:spPr>
          <a:xfrm>
            <a:off x="5913388" y="2645766"/>
            <a:ext cx="350196" cy="646331"/>
          </a:xfrm>
          <a:prstGeom prst="rect">
            <a:avLst/>
          </a:prstGeom>
          <a:noFill/>
        </p:spPr>
        <p:txBody>
          <a:bodyPr wrap="square" rtlCol="0">
            <a:spAutoFit/>
          </a:bodyPr>
          <a:lstStyle/>
          <a:p>
            <a:pPr algn="ctr" rtl="0"/>
            <a:r>
              <a:rPr lang="en-US" altLang="ja-JP"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3</a:t>
            </a:r>
            <a:endParaRPr lang="ja-JP" altLang="en-US"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テキスト ボックス 8">
            <a:extLst>
              <a:ext uri="{FF2B5EF4-FFF2-40B4-BE49-F238E27FC236}">
                <a16:creationId xmlns:a16="http://schemas.microsoft.com/office/drawing/2014/main" id="{3AE770E3-D227-CD4E-83C4-44744E774884}"/>
              </a:ext>
            </a:extLst>
          </p:cNvPr>
          <p:cNvSpPr txBox="1"/>
          <p:nvPr/>
        </p:nvSpPr>
        <p:spPr>
          <a:xfrm>
            <a:off x="7863038" y="2645766"/>
            <a:ext cx="350196" cy="646331"/>
          </a:xfrm>
          <a:prstGeom prst="rect">
            <a:avLst/>
          </a:prstGeom>
          <a:noFill/>
        </p:spPr>
        <p:txBody>
          <a:bodyPr wrap="square" rtlCol="0">
            <a:spAutoFit/>
          </a:bodyPr>
          <a:lstStyle/>
          <a:p>
            <a:pPr algn="ctr" rtl="0"/>
            <a:r>
              <a:rPr lang="en-US" altLang="ja-JP"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4</a:t>
            </a:r>
            <a:endParaRPr lang="ja-JP" altLang="en-US"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テキスト ボックス 9">
            <a:extLst>
              <a:ext uri="{FF2B5EF4-FFF2-40B4-BE49-F238E27FC236}">
                <a16:creationId xmlns:a16="http://schemas.microsoft.com/office/drawing/2014/main" id="{10C47546-62E7-304A-8631-60D9B8E543BE}"/>
              </a:ext>
            </a:extLst>
          </p:cNvPr>
          <p:cNvSpPr txBox="1"/>
          <p:nvPr/>
        </p:nvSpPr>
        <p:spPr>
          <a:xfrm>
            <a:off x="9807953" y="2645766"/>
            <a:ext cx="350196" cy="646331"/>
          </a:xfrm>
          <a:prstGeom prst="rect">
            <a:avLst/>
          </a:prstGeom>
          <a:noFill/>
        </p:spPr>
        <p:txBody>
          <a:bodyPr wrap="square" rtlCol="0">
            <a:spAutoFit/>
          </a:bodyPr>
          <a:lstStyle/>
          <a:p>
            <a:pPr algn="ctr" rtl="0"/>
            <a:r>
              <a:rPr lang="en-US" altLang="ja-JP"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5</a:t>
            </a:r>
            <a:endParaRPr lang="ja-JP" altLang="en-US" sz="3600" b="1"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日付プレースホルダー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rtlCol="0"/>
          <a:lstStyle/>
          <a:p>
            <a:pPr rtl="0"/>
            <a:fld id="{54A08BAD-E92F-43B9-AA72-6510F00E1A47}"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フッター プレースホルダー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12" name="スライド番号プレースホルダー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11</a:t>
            </a:fld>
            <a:endParaRPr lang="ja-JP" altLang="en-US"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タイムライン </a:t>
            </a:r>
          </a:p>
        </p:txBody>
      </p:sp>
      <p:graphicFrame>
        <p:nvGraphicFramePr>
          <p:cNvPr id="2" name="図 2" descr="SmartArt グラフィック">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233121449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付プレースホルダー 3">
            <a:extLst>
              <a:ext uri="{FF2B5EF4-FFF2-40B4-BE49-F238E27FC236}">
                <a16:creationId xmlns:a16="http://schemas.microsoft.com/office/drawing/2014/main" id="{374915C9-579A-6644-A782-7D56C8F5561E}"/>
              </a:ext>
            </a:extLst>
          </p:cNvPr>
          <p:cNvSpPr>
            <a:spLocks noGrp="1"/>
          </p:cNvSpPr>
          <p:nvPr>
            <p:ph type="dt" sz="half" idx="2"/>
          </p:nvPr>
        </p:nvSpPr>
        <p:spPr/>
        <p:txBody>
          <a:bodyPr rtlCol="0"/>
          <a:lstStyle/>
          <a:p>
            <a:pPr rtl="0"/>
            <a:fld id="{62201A88-F700-48C3-92E6-C81D08F7E0BB}"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フッター プレースホルダー 4">
            <a:extLst>
              <a:ext uri="{FF2B5EF4-FFF2-40B4-BE49-F238E27FC236}">
                <a16:creationId xmlns:a16="http://schemas.microsoft.com/office/drawing/2014/main" id="{140F55DB-0AAD-684A-B0E2-8EF58E039423}"/>
              </a:ext>
            </a:extLst>
          </p:cNvPr>
          <p:cNvSpPr>
            <a:spLocks noGrp="1"/>
          </p:cNvSpPr>
          <p:nvPr>
            <p:ph type="ftr" sz="quarter" idx="3"/>
          </p:nvPr>
        </p:nvSpPr>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6" name="スライド番号プレースホルダー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t>12</a:t>
            </a:fld>
            <a:endParaRPr lang="ja-JP" altLang="en-US"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93249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重点分野</a:t>
            </a:r>
          </a:p>
        </p:txBody>
      </p:sp>
      <p:sp>
        <p:nvSpPr>
          <p:cNvPr id="3" name="テキスト プレースホルダー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B2B </a:t>
            </a:r>
            <a:r>
              <a:rPr lang="ja-JP" altLang="en-US">
                <a:latin typeface="Meiryo UI" panose="020B0604030504040204" pitchFamily="34" charset="-128"/>
                <a:ea typeface="Meiryo UI" panose="020B0604030504040204" pitchFamily="34" charset="-128"/>
                <a:cs typeface="Meiryo UI" panose="020B0604030504040204" pitchFamily="34" charset="-128"/>
              </a:rPr>
              <a:t>市場シナリオ</a:t>
            </a:r>
          </a:p>
        </p:txBody>
      </p:sp>
      <p:sp>
        <p:nvSpPr>
          <p:cNvPr id="4" name="コンテンツ プレースホルダー 3">
            <a:extLst>
              <a:ext uri="{FF2B5EF4-FFF2-40B4-BE49-F238E27FC236}">
                <a16:creationId xmlns:a16="http://schemas.microsoft.com/office/drawing/2014/main" id="{950677C9-3E42-427F-93B8-526692906471}"/>
              </a:ext>
            </a:extLst>
          </p:cNvPr>
          <p:cNvSpPr>
            <a:spLocks noGrp="1"/>
          </p:cNvSpPr>
          <p:nvPr>
            <p:ph idx="1"/>
          </p:nvPr>
        </p:nvSpPr>
        <p:spPr>
          <a:xfrm>
            <a:off x="1167493" y="2528203"/>
            <a:ext cx="3847269" cy="2828613"/>
          </a:xfrm>
        </p:spPr>
        <p:txBody>
          <a:bodyPr vert="horz" lIns="91440" tIns="45720" rIns="91440" bIns="45720" rtlCol="0" anchor="t">
            <a:normAutofit/>
          </a:bodyPr>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競争で抜きん出るための成功戦略を策定する</a:t>
            </a:r>
          </a:p>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容易に達成できる目標を活用して、近似値を特定する</a:t>
            </a:r>
          </a:p>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顧客主導のコンバージェンスを視覚化する</a:t>
            </a:r>
          </a:p>
        </p:txBody>
      </p:sp>
      <p:sp>
        <p:nvSpPr>
          <p:cNvPr id="6" name="テキスト プレースホルダー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クラウドベースのチャンス</a:t>
            </a:r>
          </a:p>
        </p:txBody>
      </p:sp>
      <p:sp>
        <p:nvSpPr>
          <p:cNvPr id="5" name="コンテンツ プレースホルダー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企業戦略に対する反復的なアプローチ</a:t>
            </a:r>
          </a:p>
          <a:p>
            <a:pPr rtl="0"/>
            <a:r>
              <a:rPr lang="ja-JP" altLang="en-US">
                <a:latin typeface="Meiryo UI" panose="020B0604030504040204" pitchFamily="34" charset="-128"/>
                <a:ea typeface="Meiryo UI" panose="020B0604030504040204" pitchFamily="34" charset="-128"/>
                <a:cs typeface="Meiryo UI" panose="020B0604030504040204" pitchFamily="34" charset="-128"/>
              </a:rPr>
              <a:t>内部から管理フレームワークを確立する</a:t>
            </a:r>
          </a:p>
        </p:txBody>
      </p:sp>
      <p:sp>
        <p:nvSpPr>
          <p:cNvPr id="7" name="日付プレースホルダー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rtlCol="0"/>
          <a:lstStyle/>
          <a:p>
            <a:pPr rtl="0"/>
            <a:fld id="{471DA5E6-74DC-4C7B-8221-90B4A89653B1}"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8" name="フッター プレースホルダー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9" name="スライド番号プレースホルダー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13</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5631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目標を達成する方法</a:t>
            </a:r>
          </a:p>
        </p:txBody>
      </p:sp>
      <p:sp>
        <p:nvSpPr>
          <p:cNvPr id="9" name="コンテンツ プレースホルダー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ROI</a:t>
            </a:r>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コンテンツ プレースホルダー 3">
            <a:extLst>
              <a:ext uri="{FF2B5EF4-FFF2-40B4-BE49-F238E27FC236}">
                <a16:creationId xmlns:a16="http://schemas.microsoft.com/office/drawing/2014/main" id="{9B9ED227-95A7-4B08-91FE-5E0EF0D41D20}"/>
              </a:ext>
            </a:extLst>
          </p:cNvPr>
          <p:cNvSpPr>
            <a:spLocks noGrp="1"/>
          </p:cNvSpPr>
          <p:nvPr>
            <p:ph idx="1"/>
          </p:nvPr>
        </p:nvSpPr>
        <p:spPr>
          <a:xfrm>
            <a:off x="1167491" y="2526318"/>
            <a:ext cx="2980997" cy="2828613"/>
          </a:xfrm>
        </p:spPr>
        <p:txBody>
          <a:bodyPr vert="horz" lIns="91440" tIns="45720" rIns="91440" bIns="45720" rtlCol="0" anchor="t">
            <a:noAutofit/>
          </a:bodyPr>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マルチメディアベースの専門知識とクロスメディアの成長戦略を予測する</a:t>
            </a:r>
          </a:p>
          <a:p>
            <a:pPr rtl="0"/>
            <a:r>
              <a:rPr lang="ja-JP" altLang="en-US">
                <a:latin typeface="Meiryo UI" panose="020B0604030504040204" pitchFamily="34" charset="-128"/>
                <a:ea typeface="Meiryo UI" panose="020B0604030504040204" pitchFamily="34" charset="-128"/>
                <a:cs typeface="Meiryo UI" panose="020B0604030504040204" pitchFamily="34" charset="-128"/>
              </a:rPr>
              <a:t>質の高い知的資本を視覚化する</a:t>
            </a:r>
          </a:p>
          <a:p>
            <a:pPr rtl="0"/>
            <a:r>
              <a:rPr lang="en-US" altLang="ja-JP">
                <a:latin typeface="Meiryo UI" panose="020B0604030504040204" pitchFamily="34" charset="-128"/>
                <a:ea typeface="Meiryo UI" panose="020B0604030504040204" pitchFamily="34" charset="-128"/>
                <a:cs typeface="Meiryo UI" panose="020B0604030504040204" pitchFamily="34" charset="-128"/>
              </a:rPr>
              <a:t>Web </a:t>
            </a:r>
            <a:r>
              <a:rPr lang="ja-JP" altLang="en-US">
                <a:latin typeface="Meiryo UI" panose="020B0604030504040204" pitchFamily="34" charset="-128"/>
                <a:ea typeface="Meiryo UI" panose="020B0604030504040204" pitchFamily="34" charset="-128"/>
                <a:cs typeface="Meiryo UI" panose="020B0604030504040204" pitchFamily="34" charset="-128"/>
              </a:rPr>
              <a:t>対応テクノロジを使用して世界中の方法論を活用する</a:t>
            </a:r>
          </a:p>
          <a:p>
            <a:pPr rtl="0"/>
            <a:endParaRPr lang="ja-JP" altLang="en-US">
              <a:latin typeface="Meiryo UI" panose="020B0604030504040204" pitchFamily="34" charset="-128"/>
              <a:ea typeface="Meiryo UI" panose="020B0604030504040204" pitchFamily="34" charset="-128"/>
              <a:cs typeface="Meiryo UI" panose="020B0604030504040204" pitchFamily="34" charset="-128"/>
            </a:endParaRPr>
          </a:p>
          <a:p>
            <a:pPr rtl="0"/>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コンテンツ プレースホルダー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ニッチな市場</a:t>
            </a:r>
          </a:p>
        </p:txBody>
      </p:sp>
      <p:sp>
        <p:nvSpPr>
          <p:cNvPr id="5" name="コンテンツ プレースホルダー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持続可能な戦略を通じてスケーラブルな顧客サービスを追求する</a:t>
            </a:r>
          </a:p>
          <a:p>
            <a:pPr rtl="0"/>
            <a:r>
              <a:rPr lang="ja-JP" altLang="en-US">
                <a:latin typeface="Meiryo UI" panose="020B0604030504040204" pitchFamily="34" charset="-128"/>
                <a:ea typeface="Meiryo UI" panose="020B0604030504040204" pitchFamily="34" charset="-128"/>
                <a:cs typeface="Meiryo UI" panose="020B0604030504040204" pitchFamily="34" charset="-128"/>
              </a:rPr>
              <a:t>最先端の成果物の、最上位の </a:t>
            </a:r>
            <a:r>
              <a:rPr lang="en-US" altLang="ja-JP">
                <a:latin typeface="Meiryo UI" panose="020B0604030504040204" pitchFamily="34" charset="-128"/>
                <a:ea typeface="Meiryo UI" panose="020B0604030504040204" pitchFamily="34" charset="-128"/>
                <a:cs typeface="Meiryo UI" panose="020B0604030504040204" pitchFamily="34" charset="-128"/>
              </a:rPr>
              <a:t>Web </a:t>
            </a:r>
            <a:r>
              <a:rPr lang="ja-JP" altLang="en-US">
                <a:latin typeface="Meiryo UI" panose="020B0604030504040204" pitchFamily="34" charset="-128"/>
                <a:ea typeface="Meiryo UI" panose="020B0604030504040204" pitchFamily="34" charset="-128"/>
                <a:cs typeface="Meiryo UI" panose="020B0604030504040204" pitchFamily="34" charset="-128"/>
              </a:rPr>
              <a:t>サービスを活用する</a:t>
            </a:r>
          </a:p>
          <a:p>
            <a:pPr rtl="0"/>
            <a:endParaRPr lang="ja-JP" altLang="en-US">
              <a:latin typeface="Meiryo UI" panose="020B0604030504040204" pitchFamily="34" charset="-128"/>
              <a:ea typeface="Meiryo UI" panose="020B0604030504040204" pitchFamily="34" charset="-128"/>
              <a:cs typeface="Meiryo UI" panose="020B0604030504040204" pitchFamily="34" charset="-128"/>
            </a:endParaRPr>
          </a:p>
          <a:p>
            <a:pPr rtl="0"/>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13" name="コンテンツ プレースホルダー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サプライ チェーン</a:t>
            </a:r>
          </a:p>
        </p:txBody>
      </p:sp>
      <p:sp>
        <p:nvSpPr>
          <p:cNvPr id="11" name="コンテンツ プレースホルダー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2994099" cy="2828613"/>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堅牢なアイデアの </a:t>
            </a:r>
            <a:r>
              <a:rPr lang="en-US" altLang="ja-JP">
                <a:latin typeface="Meiryo UI" panose="020B0604030504040204" pitchFamily="34" charset="-128"/>
                <a:ea typeface="Meiryo UI" panose="020B0604030504040204" pitchFamily="34" charset="-128"/>
                <a:cs typeface="Meiryo UI" panose="020B0604030504040204" pitchFamily="34" charset="-128"/>
              </a:rPr>
              <a:t>1 </a:t>
            </a:r>
            <a:r>
              <a:rPr lang="ja-JP" altLang="en-US">
                <a:latin typeface="Meiryo UI" panose="020B0604030504040204" pitchFamily="34" charset="-128"/>
                <a:ea typeface="Meiryo UI" panose="020B0604030504040204" pitchFamily="34" charset="-128"/>
                <a:cs typeface="Meiryo UI" panose="020B0604030504040204" pitchFamily="34" charset="-128"/>
              </a:rPr>
              <a:t>対 </a:t>
            </a:r>
            <a:r>
              <a:rPr lang="en-US" altLang="ja-JP">
                <a:latin typeface="Meiryo UI" panose="020B0604030504040204" pitchFamily="34" charset="-128"/>
                <a:ea typeface="Meiryo UI" panose="020B0604030504040204" pitchFamily="34" charset="-128"/>
                <a:cs typeface="Meiryo UI" panose="020B0604030504040204" pitchFamily="34" charset="-128"/>
              </a:rPr>
              <a:t>1 </a:t>
            </a:r>
            <a:r>
              <a:rPr lang="ja-JP" altLang="en-US">
                <a:latin typeface="Meiryo UI" panose="020B0604030504040204" pitchFamily="34" charset="-128"/>
                <a:ea typeface="Meiryo UI" panose="020B0604030504040204" pitchFamily="34" charset="-128"/>
                <a:cs typeface="Meiryo UI" panose="020B0604030504040204" pitchFamily="34" charset="-128"/>
              </a:rPr>
              <a:t>の顧客サービスを実現する</a:t>
            </a:r>
          </a:p>
          <a:p>
            <a:pPr rtl="0"/>
            <a:r>
              <a:rPr lang="ja-JP" altLang="en-US">
                <a:latin typeface="Meiryo UI" panose="020B0604030504040204" pitchFamily="34" charset="-128"/>
                <a:ea typeface="Meiryo UI" panose="020B0604030504040204" pitchFamily="34" charset="-128"/>
                <a:cs typeface="Meiryo UI" panose="020B0604030504040204" pitchFamily="34" charset="-128"/>
              </a:rPr>
              <a:t>リアルタイム スキーマのために、最大限にタイムリーな成果物を納品する</a:t>
            </a:r>
          </a:p>
        </p:txBody>
      </p:sp>
      <p:sp>
        <p:nvSpPr>
          <p:cNvPr id="3" name="日付プレースホルダー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rtlCol="0"/>
          <a:lstStyle/>
          <a:p>
            <a:pPr rtl="0"/>
            <a:fld id="{FC605FA8-67E2-4899-8EE3-A3465C74C139}"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フッター プレースホルダー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8" name="スライド番号プレースホルダー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14</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7215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概要 </a:t>
            </a:r>
          </a:p>
        </p:txBody>
      </p:sp>
      <p:sp>
        <p:nvSpPr>
          <p:cNvPr id="3" name="コンテンツ プレースホルダー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Contoso </a:t>
            </a:r>
            <a:r>
              <a:rPr lang="ja-JP" altLang="en-US">
                <a:latin typeface="Meiryo UI" panose="020B0604030504040204" pitchFamily="34" charset="-128"/>
                <a:ea typeface="Meiryo UI" panose="020B0604030504040204" pitchFamily="34" charset="-128"/>
                <a:cs typeface="Meiryo UI" panose="020B0604030504040204" pitchFamily="34" charset="-128"/>
              </a:rPr>
              <a:t>社では、</a:t>
            </a:r>
            <a:r>
              <a:rPr lang="en-US" altLang="ja-JP">
                <a:latin typeface="Meiryo UI" panose="020B0604030504040204" pitchFamily="34" charset="-128"/>
                <a:ea typeface="Meiryo UI" panose="020B0604030504040204" pitchFamily="34" charset="-128"/>
                <a:cs typeface="Meiryo UI" panose="020B0604030504040204" pitchFamily="34" charset="-128"/>
              </a:rPr>
              <a:t>110% </a:t>
            </a:r>
            <a:r>
              <a:rPr lang="ja-JP" altLang="en-US">
                <a:latin typeface="Meiryo UI" panose="020B0604030504040204" pitchFamily="34" charset="-128"/>
                <a:ea typeface="Meiryo UI" panose="020B0604030504040204" pitchFamily="34" charset="-128"/>
                <a:cs typeface="Meiryo UI" panose="020B0604030504040204" pitchFamily="34" charset="-128"/>
              </a:rPr>
              <a:t>になると信じています。弊社の次世代データ アーキテクチャを使用することで、組織はアジャイル ワークフローを仮想的に管理できます。弊社では、市場の知識と製品の背後にいる優れたチームにより、成功を遂げています。弊社の </a:t>
            </a:r>
            <a:r>
              <a:rPr lang="en-US" altLang="ja-JP">
                <a:latin typeface="Meiryo UI" panose="020B0604030504040204" pitchFamily="34" charset="-128"/>
                <a:ea typeface="Meiryo UI" panose="020B0604030504040204" pitchFamily="34" charset="-128"/>
                <a:cs typeface="Meiryo UI" panose="020B0604030504040204" pitchFamily="34" charset="-128"/>
              </a:rPr>
              <a:t>CEO </a:t>
            </a:r>
            <a:r>
              <a:rPr lang="ja-JP" altLang="en-US">
                <a:latin typeface="Meiryo UI" panose="020B0604030504040204" pitchFamily="34" charset="-128"/>
                <a:ea typeface="Meiryo UI" panose="020B0604030504040204" pitchFamily="34" charset="-128"/>
                <a:cs typeface="Meiryo UI" panose="020B0604030504040204" pitchFamily="34" charset="-128"/>
              </a:rPr>
              <a:t>の言葉どおり、「効率は、ビジネスの方法を積極的に変革することによって生まれます。」</a:t>
            </a:r>
          </a:p>
          <a:p>
            <a:pPr rtl="0"/>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日付プレースホルダー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rtlCol="0"/>
          <a:lstStyle/>
          <a:p>
            <a:pPr rtl="0"/>
            <a:fld id="{5C4A1E4E-1003-4FB8-9558-3C7929EBC92B}"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フッター プレースホルダー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6" name="スライド番号プレースホルダー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15</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667470" cy="2387600"/>
          </a:xfrm>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ありがとうございます</a:t>
            </a:r>
          </a:p>
        </p:txBody>
      </p:sp>
      <p:sp>
        <p:nvSpPr>
          <p:cNvPr id="3" name="コンテンツ プレースホルダー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Mirjam Nilsson​</a:t>
            </a:r>
          </a:p>
          <a:p>
            <a:pPr rtl="0"/>
            <a:r>
              <a:rPr lang="en-US" altLang="ja-JP">
                <a:latin typeface="Meiryo UI" panose="020B0604030504040204" pitchFamily="34" charset="-128"/>
                <a:ea typeface="Meiryo UI" panose="020B0604030504040204" pitchFamily="34" charset="-128"/>
                <a:cs typeface="Meiryo UI" panose="020B0604030504040204" pitchFamily="34" charset="-128"/>
              </a:rPr>
              <a:t>mirjam@contoso.com</a:t>
            </a:r>
            <a:endParaRPr lang="ja-JP" altLang="en-US">
              <a:latin typeface="Meiryo UI" panose="020B0604030504040204" pitchFamily="34" charset="-128"/>
              <a:ea typeface="Meiryo UI" panose="020B0604030504040204" pitchFamily="34" charset="-128"/>
              <a:cs typeface="Meiryo UI" panose="020B0604030504040204" pitchFamily="34" charset="-128"/>
            </a:endParaRPr>
          </a:p>
          <a:p>
            <a:pPr rtl="0"/>
            <a:r>
              <a:rPr lang="en-US" altLang="ja-JP">
                <a:latin typeface="Meiryo UI" panose="020B0604030504040204" pitchFamily="34" charset="-128"/>
                <a:ea typeface="Meiryo UI" panose="020B0604030504040204" pitchFamily="34" charset="-128"/>
                <a:cs typeface="Meiryo UI" panose="020B0604030504040204" pitchFamily="34" charset="-128"/>
              </a:rPr>
              <a:t>www.contoso.com</a:t>
            </a:r>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6677096" cy="2387600"/>
          </a:xfrm>
        </p:spPr>
        <p:txBody>
          <a:bodyPr rtlCol="0"/>
          <a:lstStyle/>
          <a:p>
            <a:pPr rtl="0"/>
            <a:r>
              <a:rPr lang="en-US" altLang="ja-JP" sz="4800" dirty="0">
                <a:solidFill>
                  <a:schemeClr val="bg1">
                    <a:lumMod val="50000"/>
                  </a:schemeClr>
                </a:solidFill>
              </a:rPr>
              <a:t>O</a:t>
            </a:r>
            <a:r>
              <a:rPr lang="en-US" altLang="ja-JP" sz="4800" dirty="0"/>
              <a:t>perating </a:t>
            </a:r>
            <a:r>
              <a:rPr lang="en-US" altLang="ja-JP" sz="4800" dirty="0">
                <a:solidFill>
                  <a:schemeClr val="bg1">
                    <a:lumMod val="50000"/>
                  </a:schemeClr>
                </a:solidFill>
              </a:rPr>
              <a:t>S</a:t>
            </a:r>
            <a:r>
              <a:rPr lang="en-US" altLang="ja-JP" sz="4800" dirty="0"/>
              <a:t>ystem</a:t>
            </a:r>
            <a:br>
              <a:rPr lang="en-US" altLang="ja-JP" sz="4800" dirty="0"/>
            </a:br>
            <a:r>
              <a:rPr lang="ja-JP" altLang="en-US" sz="4800" dirty="0"/>
              <a:t>オペレーティング・システム</a:t>
            </a:r>
            <a:endParaRPr lang="ja-JP" altLang="en-US" sz="48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サブタイトル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endParaRPr lang="en-US" altLang="ja-JP"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191025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概要</a:t>
            </a:r>
          </a:p>
        </p:txBody>
      </p:sp>
      <p:sp>
        <p:nvSpPr>
          <p:cNvPr id="3" name="コンテンツ プレースホルダー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rtl="0"/>
            <a:r>
              <a:rPr lang="en-US" altLang="ja-JP" sz="3200" dirty="0">
                <a:latin typeface="Meiryo UI" panose="020B0604030504040204" pitchFamily="34" charset="-128"/>
                <a:ea typeface="Meiryo UI" panose="020B0604030504040204" pitchFamily="34" charset="-128"/>
                <a:cs typeface="Meiryo UI" panose="020B0604030504040204" pitchFamily="34" charset="-128"/>
              </a:rPr>
              <a:t>OS</a:t>
            </a:r>
            <a:r>
              <a:rPr lang="ja-JP" altLang="en-US" sz="3200" dirty="0">
                <a:latin typeface="Meiryo UI" panose="020B0604030504040204" pitchFamily="34" charset="-128"/>
                <a:ea typeface="Meiryo UI" panose="020B0604030504040204" pitchFamily="34" charset="-128"/>
                <a:cs typeface="Meiryo UI" panose="020B0604030504040204" pitchFamily="34" charset="-128"/>
              </a:rPr>
              <a:t>とは？</a:t>
            </a:r>
          </a:p>
          <a:p>
            <a:pPr rtl="0"/>
            <a:r>
              <a:rPr lang="ja-JP" altLang="en-US" sz="3200" dirty="0">
                <a:latin typeface="Meiryo UI" panose="020B0604030504040204" pitchFamily="34" charset="-128"/>
                <a:ea typeface="Meiryo UI" panose="020B0604030504040204" pitchFamily="34" charset="-128"/>
                <a:cs typeface="Meiryo UI" panose="020B0604030504040204" pitchFamily="34" charset="-128"/>
              </a:rPr>
              <a:t>主要の</a:t>
            </a:r>
            <a:r>
              <a:rPr lang="en-US" altLang="ja-JP" sz="3200" dirty="0">
                <a:latin typeface="Meiryo UI" panose="020B0604030504040204" pitchFamily="34" charset="-128"/>
                <a:ea typeface="Meiryo UI" panose="020B0604030504040204" pitchFamily="34" charset="-128"/>
                <a:cs typeface="Meiryo UI" panose="020B0604030504040204" pitchFamily="34" charset="-128"/>
              </a:rPr>
              <a:t>OS</a:t>
            </a:r>
            <a:r>
              <a:rPr lang="ja-JP" altLang="en-US" sz="3200" dirty="0">
                <a:latin typeface="Meiryo UI" panose="020B0604030504040204" pitchFamily="34" charset="-128"/>
                <a:ea typeface="Meiryo UI" panose="020B0604030504040204" pitchFamily="34" charset="-128"/>
                <a:cs typeface="Meiryo UI" panose="020B0604030504040204" pitchFamily="34" charset="-128"/>
              </a:rPr>
              <a:t>の種類</a:t>
            </a:r>
          </a:p>
          <a:p>
            <a:pPr rtl="0"/>
            <a:r>
              <a:rPr lang="en-US" altLang="ja-JP" sz="3200" dirty="0">
                <a:latin typeface="Meiryo UI" panose="020B0604030504040204" pitchFamily="34" charset="-128"/>
                <a:ea typeface="Meiryo UI" panose="020B0604030504040204" pitchFamily="34" charset="-128"/>
                <a:cs typeface="Meiryo UI" panose="020B0604030504040204" pitchFamily="34" charset="-128"/>
              </a:rPr>
              <a:t>Unix</a:t>
            </a:r>
            <a:r>
              <a:rPr lang="ja-JP" altLang="en-US" sz="3200" dirty="0">
                <a:latin typeface="Meiryo UI" panose="020B0604030504040204" pitchFamily="34" charset="-128"/>
                <a:ea typeface="Meiryo UI" panose="020B0604030504040204" pitchFamily="34" charset="-128"/>
                <a:cs typeface="Meiryo UI" panose="020B0604030504040204" pitchFamily="34" charset="-128"/>
              </a:rPr>
              <a:t>歴史</a:t>
            </a:r>
          </a:p>
        </p:txBody>
      </p:sp>
      <p:sp>
        <p:nvSpPr>
          <p:cNvPr id="4" name="日付プレースホルダー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fld id="{39BCAA42-4069-45D1-A2FE-76237A793870}"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フッター プレースホルダー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6" name="スライド番号プレースホルダー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3</a:t>
            </a:fld>
            <a:endParaRPr lang="ja-JP" altLang="en-US"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3047E-FBFD-4F79-BCA5-10E69740F030}"/>
              </a:ext>
            </a:extLst>
          </p:cNvPr>
          <p:cNvSpPr>
            <a:spLocks noGrp="1"/>
          </p:cNvSpPr>
          <p:nvPr>
            <p:ph type="title"/>
          </p:nvPr>
        </p:nvSpPr>
        <p:spPr/>
        <p:txBody>
          <a:bodyPr rtlCol="0" anchor="b">
            <a:normAutofit/>
          </a:bodyPr>
          <a:lstStyle/>
          <a:p>
            <a:pPr rtl="0"/>
            <a:r>
              <a:rPr lang="en-US" altLang="ja-JP"/>
              <a:t>OS</a:t>
            </a:r>
            <a:r>
              <a:rPr lang="ja-JP" altLang="en-US"/>
              <a:t>とは？</a:t>
            </a:r>
          </a:p>
        </p:txBody>
      </p:sp>
      <p:sp>
        <p:nvSpPr>
          <p:cNvPr id="3" name="日付プレースホルダー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nchor="ctr">
            <a:normAutofit/>
          </a:bodyPr>
          <a:lstStyle/>
          <a:p>
            <a:pPr rtl="0">
              <a:spcAft>
                <a:spcPts val="600"/>
              </a:spcAft>
            </a:pPr>
            <a:fld id="{05246431-4A4A-4DE3-86F4-2C2FDBBFF789}" type="datetime1">
              <a:rPr lang="ja-JP" altLang="en-US" smtClean="0"/>
              <a:pPr rtl="0">
                <a:spcAft>
                  <a:spcPts val="600"/>
                </a:spcAft>
              </a:pPr>
              <a:t>2021/12/9</a:t>
            </a:fld>
            <a:endParaRPr lang="ja-JP" altLang="en-US" dirty="0"/>
          </a:p>
        </p:txBody>
      </p:sp>
      <p:sp>
        <p:nvSpPr>
          <p:cNvPr id="5" name="フッター プレースホルダー 4">
            <a:extLst>
              <a:ext uri="{FF2B5EF4-FFF2-40B4-BE49-F238E27FC236}">
                <a16:creationId xmlns:a16="http://schemas.microsoft.com/office/drawing/2014/main" id="{AA926C73-F226-914E-AC56-BF3172765F9F}"/>
              </a:ext>
            </a:extLst>
          </p:cNvPr>
          <p:cNvSpPr>
            <a:spLocks noGrp="1"/>
          </p:cNvSpPr>
          <p:nvPr>
            <p:ph type="ftr" sz="quarter" idx="3"/>
          </p:nvPr>
        </p:nvSpPr>
        <p:spPr/>
        <p:txBody>
          <a:bodyPr rtlCol="0" anchor="ctr">
            <a:normAutofit/>
          </a:bodyPr>
          <a:lstStyle/>
          <a:p>
            <a:pPr rtl="0">
              <a:spcAft>
                <a:spcPts val="600"/>
              </a:spcAft>
            </a:pPr>
            <a:r>
              <a:rPr lang="ja-JP" altLang="en-US" dirty="0"/>
              <a:t>プレゼンテーションのタイトル</a:t>
            </a:r>
          </a:p>
        </p:txBody>
      </p:sp>
      <p:sp>
        <p:nvSpPr>
          <p:cNvPr id="7" name="スライド番号プレースホルダー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nchor="ctr">
            <a:normAutofit/>
          </a:bodyPr>
          <a:lstStyle/>
          <a:p>
            <a:pPr rtl="0">
              <a:spcAft>
                <a:spcPts val="600"/>
              </a:spcAft>
            </a:pPr>
            <a:fld id="{294A09A9-5501-47C1-A89A-A340965A2BE2}" type="slidenum">
              <a:rPr lang="en-US" altLang="ja-JP" smtClean="0"/>
              <a:pPr rtl="0">
                <a:spcAft>
                  <a:spcPts val="600"/>
                </a:spcAft>
              </a:pPr>
              <a:t>4</a:t>
            </a:fld>
            <a:endParaRPr lang="ja-JP" altLang="en-US"/>
          </a:p>
        </p:txBody>
      </p:sp>
      <p:cxnSp>
        <p:nvCxnSpPr>
          <p:cNvPr id="13" name="直線矢印コネクタ 12">
            <a:extLst>
              <a:ext uri="{FF2B5EF4-FFF2-40B4-BE49-F238E27FC236}">
                <a16:creationId xmlns:a16="http://schemas.microsoft.com/office/drawing/2014/main" id="{AA247503-C4C2-4799-AB7D-D307019947EE}"/>
              </a:ext>
            </a:extLst>
          </p:cNvPr>
          <p:cNvCxnSpPr>
            <a:cxnSpLocks/>
          </p:cNvCxnSpPr>
          <p:nvPr/>
        </p:nvCxnSpPr>
        <p:spPr>
          <a:xfrm>
            <a:off x="3254829" y="4136572"/>
            <a:ext cx="1620000" cy="0"/>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6" name="直方体 5">
            <a:extLst>
              <a:ext uri="{FF2B5EF4-FFF2-40B4-BE49-F238E27FC236}">
                <a16:creationId xmlns:a16="http://schemas.microsoft.com/office/drawing/2014/main" id="{2760D4F4-08BB-4C4A-9284-3C2FEF84162E}"/>
              </a:ext>
            </a:extLst>
          </p:cNvPr>
          <p:cNvSpPr/>
          <p:nvPr/>
        </p:nvSpPr>
        <p:spPr>
          <a:xfrm>
            <a:off x="5106799" y="3879000"/>
            <a:ext cx="4331115" cy="1226400"/>
          </a:xfrm>
          <a:prstGeom prst="cube">
            <a:avLst>
              <a:gd name="adj" fmla="val 41972"/>
            </a:avLst>
          </a:prstGeom>
          <a:solidFill>
            <a:srgbClr val="C00000"/>
          </a:solidFill>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2400" b="1" dirty="0"/>
              <a:t>Hardware</a:t>
            </a:r>
            <a:endParaRPr kumimoji="1" lang="ja-JP" altLang="en-US" sz="2400" b="1" dirty="0"/>
          </a:p>
        </p:txBody>
      </p:sp>
      <p:sp>
        <p:nvSpPr>
          <p:cNvPr id="9" name="直方体 8">
            <a:extLst>
              <a:ext uri="{FF2B5EF4-FFF2-40B4-BE49-F238E27FC236}">
                <a16:creationId xmlns:a16="http://schemas.microsoft.com/office/drawing/2014/main" id="{45E394D8-C714-4D87-AAAB-2B6DE2531161}"/>
              </a:ext>
            </a:extLst>
          </p:cNvPr>
          <p:cNvSpPr/>
          <p:nvPr/>
        </p:nvSpPr>
        <p:spPr>
          <a:xfrm>
            <a:off x="5106799" y="3203400"/>
            <a:ext cx="4331115" cy="1226400"/>
          </a:xfrm>
          <a:prstGeom prst="cube">
            <a:avLst>
              <a:gd name="adj" fmla="val 41972"/>
            </a:avLst>
          </a:prstGeom>
          <a:solidFill>
            <a:schemeClr val="accent1"/>
          </a:solidFill>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2400" b="1" dirty="0"/>
              <a:t>Operating System</a:t>
            </a:r>
            <a:endParaRPr kumimoji="1" lang="ja-JP" altLang="en-US" sz="2400" b="1" dirty="0"/>
          </a:p>
        </p:txBody>
      </p:sp>
      <p:sp>
        <p:nvSpPr>
          <p:cNvPr id="10" name="直方体 9">
            <a:extLst>
              <a:ext uri="{FF2B5EF4-FFF2-40B4-BE49-F238E27FC236}">
                <a16:creationId xmlns:a16="http://schemas.microsoft.com/office/drawing/2014/main" id="{3D1DEBCB-2331-4115-B703-7618C9E94873}"/>
              </a:ext>
            </a:extLst>
          </p:cNvPr>
          <p:cNvSpPr/>
          <p:nvPr/>
        </p:nvSpPr>
        <p:spPr>
          <a:xfrm>
            <a:off x="5106798" y="2493420"/>
            <a:ext cx="4331115" cy="1226400"/>
          </a:xfrm>
          <a:prstGeom prst="cube">
            <a:avLst>
              <a:gd name="adj" fmla="val 41972"/>
            </a:avLst>
          </a:prstGeom>
          <a:solidFill>
            <a:srgbClr val="00B050"/>
          </a:solidFill>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2400" b="1" dirty="0"/>
              <a:t>App</a:t>
            </a:r>
            <a:endParaRPr kumimoji="1" lang="ja-JP" altLang="en-US" sz="2400" b="1" dirty="0"/>
          </a:p>
        </p:txBody>
      </p:sp>
      <p:sp>
        <p:nvSpPr>
          <p:cNvPr id="11" name="直方体 10">
            <a:extLst>
              <a:ext uri="{FF2B5EF4-FFF2-40B4-BE49-F238E27FC236}">
                <a16:creationId xmlns:a16="http://schemas.microsoft.com/office/drawing/2014/main" id="{224B125F-4EEE-49D8-9FB5-460AFAA1A2F5}"/>
              </a:ext>
            </a:extLst>
          </p:cNvPr>
          <p:cNvSpPr/>
          <p:nvPr/>
        </p:nvSpPr>
        <p:spPr>
          <a:xfrm>
            <a:off x="5106798" y="1783440"/>
            <a:ext cx="4331115" cy="1226400"/>
          </a:xfrm>
          <a:prstGeom prst="cube">
            <a:avLst>
              <a:gd name="adj" fmla="val 41972"/>
            </a:avLst>
          </a:prstGeom>
          <a:solidFill>
            <a:srgbClr val="FFC000"/>
          </a:solidFill>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2400" b="1" dirty="0"/>
              <a:t>User</a:t>
            </a:r>
            <a:endParaRPr kumimoji="1" lang="ja-JP" altLang="en-US" sz="2400" b="1" dirty="0"/>
          </a:p>
        </p:txBody>
      </p:sp>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43F67-9C70-4748-8C0C-3A7863422F99}"/>
              </a:ext>
            </a:extLst>
          </p:cNvPr>
          <p:cNvSpPr>
            <a:spLocks noGrp="1"/>
          </p:cNvSpPr>
          <p:nvPr>
            <p:ph type="title"/>
          </p:nvPr>
        </p:nvSpPr>
        <p:spPr/>
        <p:txBody>
          <a:bodyPr rtlCol="0"/>
          <a:lstStyle/>
          <a:p>
            <a:pPr rtl="0"/>
            <a:r>
              <a:rPr lang="ja-JP" altLang="en-US" sz="4800" dirty="0">
                <a:latin typeface="Meiryo UI" panose="020B0604030504040204" pitchFamily="34" charset="-128"/>
                <a:ea typeface="Meiryo UI" panose="020B0604030504040204" pitchFamily="34" charset="-128"/>
                <a:cs typeface="Meiryo UI" panose="020B0604030504040204" pitchFamily="34" charset="-128"/>
              </a:rPr>
              <a:t>主要の</a:t>
            </a:r>
            <a:r>
              <a:rPr lang="en-US" altLang="ja-JP" sz="4800" dirty="0">
                <a:latin typeface="Meiryo UI" panose="020B0604030504040204" pitchFamily="34" charset="-128"/>
                <a:ea typeface="Meiryo UI" panose="020B0604030504040204" pitchFamily="34" charset="-128"/>
                <a:cs typeface="Meiryo UI" panose="020B0604030504040204" pitchFamily="34" charset="-128"/>
              </a:rPr>
              <a:t>OS</a:t>
            </a:r>
            <a:r>
              <a:rPr lang="ja-JP" altLang="en-US" sz="4800" dirty="0">
                <a:latin typeface="Meiryo UI" panose="020B0604030504040204" pitchFamily="34" charset="-128"/>
                <a:ea typeface="Meiryo UI" panose="020B0604030504040204" pitchFamily="34" charset="-128"/>
                <a:cs typeface="Meiryo UI" panose="020B0604030504040204" pitchFamily="34" charset="-128"/>
              </a:rPr>
              <a:t>の種類</a:t>
            </a:r>
          </a:p>
        </p:txBody>
      </p:sp>
      <p:sp>
        <p:nvSpPr>
          <p:cNvPr id="4" name="日付プレースホルダー 3">
            <a:extLst>
              <a:ext uri="{FF2B5EF4-FFF2-40B4-BE49-F238E27FC236}">
                <a16:creationId xmlns:a16="http://schemas.microsoft.com/office/drawing/2014/main" id="{DB056174-CBC5-7B48-9681-7DDAC423337E}"/>
              </a:ext>
            </a:extLst>
          </p:cNvPr>
          <p:cNvSpPr>
            <a:spLocks noGrp="1"/>
          </p:cNvSpPr>
          <p:nvPr>
            <p:ph type="dt" sz="half" idx="2"/>
          </p:nvPr>
        </p:nvSpPr>
        <p:spPr/>
        <p:txBody>
          <a:bodyPr rtlCol="0"/>
          <a:lstStyle/>
          <a:p>
            <a:pPr rtl="0"/>
            <a:fld id="{78B53284-9839-4BAA-AC93-53DC09126C9E}"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スライド番号プレースホルダー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5</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左中かっこ 9">
            <a:extLst>
              <a:ext uri="{FF2B5EF4-FFF2-40B4-BE49-F238E27FC236}">
                <a16:creationId xmlns:a16="http://schemas.microsoft.com/office/drawing/2014/main" id="{E6407F77-E981-4E9A-B280-1D3F76E03FD0}"/>
              </a:ext>
            </a:extLst>
          </p:cNvPr>
          <p:cNvSpPr/>
          <p:nvPr/>
        </p:nvSpPr>
        <p:spPr>
          <a:xfrm>
            <a:off x="2786391" y="1872785"/>
            <a:ext cx="493986" cy="4317343"/>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2054" name="Picture 6" descr="３分間で人に説明できるようになるUnixとLinuxの違い">
            <a:extLst>
              <a:ext uri="{FF2B5EF4-FFF2-40B4-BE49-F238E27FC236}">
                <a16:creationId xmlns:a16="http://schemas.microsoft.com/office/drawing/2014/main" id="{30E3030F-EFBB-472E-84CC-E03757B4768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9737" y1="36000" x2="39737" y2="38000"/>
                        <a14:foregroundMark x1="55658" y1="48000" x2="55658" y2="48000"/>
                        <a14:foregroundMark x1="64342" y1="45000" x2="64342" y2="45000"/>
                      </a14:backgroundRemoval>
                    </a14:imgEffect>
                  </a14:imgLayer>
                </a14:imgProps>
              </a:ext>
              <a:ext uri="{28A0092B-C50C-407E-A947-70E740481C1C}">
                <a14:useLocalDpi xmlns:a14="http://schemas.microsoft.com/office/drawing/2010/main" val="0"/>
              </a:ext>
            </a:extLst>
          </a:blip>
          <a:srcRect l="28932" t="14584" r="28037" b="20933"/>
          <a:stretch/>
        </p:blipFill>
        <p:spPr bwMode="auto">
          <a:xfrm>
            <a:off x="452559" y="3560091"/>
            <a:ext cx="2390621" cy="94273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descr="IOS">
            <a:extLst>
              <a:ext uri="{FF2B5EF4-FFF2-40B4-BE49-F238E27FC236}">
                <a16:creationId xmlns:a16="http://schemas.microsoft.com/office/drawing/2014/main" id="{7F9F1F94-0808-42F5-BE6E-437AAE81B3D8}"/>
              </a:ext>
            </a:extLst>
          </p:cNvPr>
          <p:cNvGrpSpPr/>
          <p:nvPr/>
        </p:nvGrpSpPr>
        <p:grpSpPr>
          <a:xfrm>
            <a:off x="7747850" y="1699403"/>
            <a:ext cx="2636926" cy="2221749"/>
            <a:chOff x="7413375" y="1775209"/>
            <a:chExt cx="2636926" cy="2221749"/>
          </a:xfrm>
        </p:grpSpPr>
        <p:sp>
          <p:nvSpPr>
            <p:cNvPr id="25" name="テキスト ボックス 24">
              <a:extLst>
                <a:ext uri="{FF2B5EF4-FFF2-40B4-BE49-F238E27FC236}">
                  <a16:creationId xmlns:a16="http://schemas.microsoft.com/office/drawing/2014/main" id="{0ADA1DBB-3484-4033-A36B-10B3C03B6093}"/>
                </a:ext>
              </a:extLst>
            </p:cNvPr>
            <p:cNvSpPr txBox="1"/>
            <p:nvPr/>
          </p:nvSpPr>
          <p:spPr>
            <a:xfrm>
              <a:off x="7413375" y="1775209"/>
              <a:ext cx="2636926" cy="523220"/>
            </a:xfrm>
            <a:prstGeom prst="rect">
              <a:avLst/>
            </a:prstGeom>
            <a:noFill/>
          </p:spPr>
          <p:txBody>
            <a:bodyPr wrap="square" rtlCol="0">
              <a:spAutoFit/>
            </a:bodyPr>
            <a:lstStyle/>
            <a:p>
              <a:pPr algn="ctr"/>
              <a:r>
                <a:rPr kumimoji="1" lang="en-US" altLang="ja-JP" sz="2800" b="1" dirty="0"/>
                <a:t>IOS</a:t>
              </a:r>
              <a:endParaRPr kumimoji="1" lang="ja-JP" altLang="en-US" sz="2800" b="1" dirty="0"/>
            </a:p>
          </p:txBody>
        </p:sp>
        <p:pic>
          <p:nvPicPr>
            <p:cNvPr id="21" name="図 20" descr="アイコン&#10;&#10;自動的に生成された説明">
              <a:extLst>
                <a:ext uri="{FF2B5EF4-FFF2-40B4-BE49-F238E27FC236}">
                  <a16:creationId xmlns:a16="http://schemas.microsoft.com/office/drawing/2014/main" id="{5BF28197-FCFA-4B63-9345-B2AB3AD066C8}"/>
                </a:ext>
              </a:extLst>
            </p:cNvPr>
            <p:cNvPicPr>
              <a:picLocks noChangeAspect="1"/>
            </p:cNvPicPr>
            <p:nvPr/>
          </p:nvPicPr>
          <p:blipFill>
            <a:blip r:embed="rId5"/>
            <a:stretch>
              <a:fillRect/>
            </a:stretch>
          </p:blipFill>
          <p:spPr>
            <a:xfrm>
              <a:off x="7868974" y="2271230"/>
              <a:ext cx="1725728" cy="1725728"/>
            </a:xfrm>
            <a:prstGeom prst="rect">
              <a:avLst/>
            </a:prstGeom>
          </p:spPr>
        </p:pic>
      </p:grpSp>
      <p:sp>
        <p:nvSpPr>
          <p:cNvPr id="31" name="テキスト ボックス 30">
            <a:extLst>
              <a:ext uri="{FF2B5EF4-FFF2-40B4-BE49-F238E27FC236}">
                <a16:creationId xmlns:a16="http://schemas.microsoft.com/office/drawing/2014/main" id="{E09EA118-D62E-4F36-9C29-62BB18BDD17F}"/>
              </a:ext>
            </a:extLst>
          </p:cNvPr>
          <p:cNvSpPr txBox="1"/>
          <p:nvPr/>
        </p:nvSpPr>
        <p:spPr>
          <a:xfrm>
            <a:off x="9400331" y="4740073"/>
            <a:ext cx="2636926" cy="535531"/>
          </a:xfrm>
          <a:prstGeom prst="rect">
            <a:avLst/>
          </a:prstGeom>
          <a:noFill/>
        </p:spPr>
        <p:txBody>
          <a:bodyPr wrap="square" rtlCol="0">
            <a:spAutoFit/>
          </a:bodyPr>
          <a:lstStyle/>
          <a:p>
            <a:pPr>
              <a:lnSpc>
                <a:spcPct val="90000"/>
              </a:lnSpc>
              <a:spcBef>
                <a:spcPct val="0"/>
              </a:spcBef>
            </a:pPr>
            <a:r>
              <a:rPr kumimoji="1" lang="ja-JP" altLang="en-US" sz="3200" b="1" dirty="0">
                <a:latin typeface="Meiryo UI" panose="020B0604030504040204" pitchFamily="34" charset="-128"/>
                <a:ea typeface="Meiryo UI" panose="020B0604030504040204" pitchFamily="34" charset="-128"/>
              </a:rPr>
              <a:t>などなど</a:t>
            </a:r>
            <a:r>
              <a:rPr kumimoji="1" lang="en-US" altLang="ja-JP" sz="3200" b="1" dirty="0">
                <a:latin typeface="Meiryo UI" panose="020B0604030504040204" pitchFamily="34" charset="-128"/>
                <a:ea typeface="Meiryo UI" panose="020B0604030504040204" pitchFamily="34" charset="-128"/>
              </a:rPr>
              <a:t>…</a:t>
            </a:r>
            <a:endParaRPr kumimoji="1" lang="ja-JP" altLang="en-US" sz="3200" b="1" dirty="0">
              <a:latin typeface="Meiryo UI" panose="020B0604030504040204" pitchFamily="34" charset="-128"/>
              <a:ea typeface="Meiryo UI" panose="020B0604030504040204" pitchFamily="34" charset="-128"/>
            </a:endParaRPr>
          </a:p>
        </p:txBody>
      </p:sp>
      <p:grpSp>
        <p:nvGrpSpPr>
          <p:cNvPr id="43" name="グループ化 42" descr="Windows">
            <a:extLst>
              <a:ext uri="{FF2B5EF4-FFF2-40B4-BE49-F238E27FC236}">
                <a16:creationId xmlns:a16="http://schemas.microsoft.com/office/drawing/2014/main" id="{532B5CA3-9C3A-4423-AB58-33DA4C09931F}"/>
              </a:ext>
              <a:ext uri="{C183D7F6-B498-43B3-948B-1728B52AA6E4}">
                <adec:decorative xmlns:adec="http://schemas.microsoft.com/office/drawing/2017/decorative" val="0"/>
              </a:ext>
            </a:extLst>
          </p:cNvPr>
          <p:cNvGrpSpPr/>
          <p:nvPr/>
        </p:nvGrpSpPr>
        <p:grpSpPr>
          <a:xfrm>
            <a:off x="3452274" y="1699403"/>
            <a:ext cx="2636926" cy="2221749"/>
            <a:chOff x="7413375" y="1775209"/>
            <a:chExt cx="2636926" cy="2221749"/>
          </a:xfrm>
        </p:grpSpPr>
        <p:sp>
          <p:nvSpPr>
            <p:cNvPr id="44" name="テキスト ボックス 43">
              <a:extLst>
                <a:ext uri="{FF2B5EF4-FFF2-40B4-BE49-F238E27FC236}">
                  <a16:creationId xmlns:a16="http://schemas.microsoft.com/office/drawing/2014/main" id="{05C8FD8C-5CC2-456E-AFC1-05C60373761C}"/>
                </a:ext>
              </a:extLst>
            </p:cNvPr>
            <p:cNvSpPr txBox="1"/>
            <p:nvPr/>
          </p:nvSpPr>
          <p:spPr>
            <a:xfrm>
              <a:off x="7413375" y="1775209"/>
              <a:ext cx="2636926" cy="523220"/>
            </a:xfrm>
            <a:prstGeom prst="rect">
              <a:avLst/>
            </a:prstGeom>
            <a:noFill/>
          </p:spPr>
          <p:txBody>
            <a:bodyPr wrap="square" rtlCol="0">
              <a:spAutoFit/>
            </a:bodyPr>
            <a:lstStyle/>
            <a:p>
              <a:pPr algn="ctr"/>
              <a:r>
                <a:rPr kumimoji="1" lang="en-US" altLang="ja-JP" sz="2800" b="1" dirty="0"/>
                <a:t>Windows</a:t>
              </a:r>
              <a:endParaRPr kumimoji="1" lang="ja-JP" altLang="en-US" sz="2800" b="1" dirty="0"/>
            </a:p>
          </p:txBody>
        </p:sp>
        <p:pic>
          <p:nvPicPr>
            <p:cNvPr id="45" name="図 44">
              <a:extLst>
                <a:ext uri="{FF2B5EF4-FFF2-40B4-BE49-F238E27FC236}">
                  <a16:creationId xmlns:a16="http://schemas.microsoft.com/office/drawing/2014/main" id="{75A28832-AC5C-47D1-9240-E68F7A60BFE0}"/>
                </a:ext>
              </a:extLst>
            </p:cNvPr>
            <p:cNvPicPr>
              <a:picLocks noChangeAspect="1"/>
            </p:cNvPicPr>
            <p:nvPr/>
          </p:nvPicPr>
          <p:blipFill>
            <a:blip r:embed="rId6"/>
            <a:srcRect/>
            <a:stretch/>
          </p:blipFill>
          <p:spPr>
            <a:xfrm>
              <a:off x="7868974" y="2271230"/>
              <a:ext cx="1725728" cy="1725728"/>
            </a:xfrm>
            <a:prstGeom prst="rect">
              <a:avLst/>
            </a:prstGeom>
          </p:spPr>
        </p:pic>
      </p:grpSp>
      <p:grpSp>
        <p:nvGrpSpPr>
          <p:cNvPr id="24" name="グループ化 23" descr="Linux">
            <a:extLst>
              <a:ext uri="{FF2B5EF4-FFF2-40B4-BE49-F238E27FC236}">
                <a16:creationId xmlns:a16="http://schemas.microsoft.com/office/drawing/2014/main" id="{58E2317C-455A-49F2-980E-4183D3D54FCA}"/>
              </a:ext>
            </a:extLst>
          </p:cNvPr>
          <p:cNvGrpSpPr/>
          <p:nvPr/>
        </p:nvGrpSpPr>
        <p:grpSpPr>
          <a:xfrm>
            <a:off x="4526168" y="3916719"/>
            <a:ext cx="2636926" cy="2221749"/>
            <a:chOff x="7413375" y="1775209"/>
            <a:chExt cx="2636926" cy="2221749"/>
          </a:xfrm>
        </p:grpSpPr>
        <p:sp>
          <p:nvSpPr>
            <p:cNvPr id="26" name="テキスト ボックス 25">
              <a:extLst>
                <a:ext uri="{FF2B5EF4-FFF2-40B4-BE49-F238E27FC236}">
                  <a16:creationId xmlns:a16="http://schemas.microsoft.com/office/drawing/2014/main" id="{9C5FD0DD-741A-4C95-A08B-22FBF7787973}"/>
                </a:ext>
              </a:extLst>
            </p:cNvPr>
            <p:cNvSpPr txBox="1"/>
            <p:nvPr/>
          </p:nvSpPr>
          <p:spPr>
            <a:xfrm>
              <a:off x="7413375" y="1775209"/>
              <a:ext cx="2636926" cy="523220"/>
            </a:xfrm>
            <a:prstGeom prst="rect">
              <a:avLst/>
            </a:prstGeom>
            <a:noFill/>
          </p:spPr>
          <p:txBody>
            <a:bodyPr wrap="square" rtlCol="0">
              <a:spAutoFit/>
            </a:bodyPr>
            <a:lstStyle/>
            <a:p>
              <a:pPr algn="ctr"/>
              <a:r>
                <a:rPr kumimoji="1" lang="en-US" altLang="ja-JP" sz="2800" b="1" dirty="0"/>
                <a:t>Linux</a:t>
              </a:r>
              <a:endParaRPr kumimoji="1" lang="ja-JP" altLang="en-US" sz="2800" b="1" dirty="0"/>
            </a:p>
          </p:txBody>
        </p:sp>
        <p:pic>
          <p:nvPicPr>
            <p:cNvPr id="27" name="図 26">
              <a:extLst>
                <a:ext uri="{FF2B5EF4-FFF2-40B4-BE49-F238E27FC236}">
                  <a16:creationId xmlns:a16="http://schemas.microsoft.com/office/drawing/2014/main" id="{C5E7E7BC-FE02-47CA-A731-1B75F949B60B}"/>
                </a:ext>
              </a:extLst>
            </p:cNvPr>
            <p:cNvPicPr>
              <a:picLocks noChangeAspect="1"/>
            </p:cNvPicPr>
            <p:nvPr/>
          </p:nvPicPr>
          <p:blipFill>
            <a:blip r:embed="rId7"/>
            <a:srcRect/>
            <a:stretch/>
          </p:blipFill>
          <p:spPr>
            <a:xfrm>
              <a:off x="8035240" y="2271230"/>
              <a:ext cx="1393195" cy="1725728"/>
            </a:xfrm>
            <a:prstGeom prst="rect">
              <a:avLst/>
            </a:prstGeom>
          </p:spPr>
        </p:pic>
      </p:grpSp>
      <p:grpSp>
        <p:nvGrpSpPr>
          <p:cNvPr id="28" name="グループ化 27" descr="MacOS">
            <a:extLst>
              <a:ext uri="{FF2B5EF4-FFF2-40B4-BE49-F238E27FC236}">
                <a16:creationId xmlns:a16="http://schemas.microsoft.com/office/drawing/2014/main" id="{F8100B00-6081-4A16-8718-77F54A381D32}"/>
              </a:ext>
            </a:extLst>
          </p:cNvPr>
          <p:cNvGrpSpPr/>
          <p:nvPr/>
        </p:nvGrpSpPr>
        <p:grpSpPr>
          <a:xfrm>
            <a:off x="5600062" y="1699403"/>
            <a:ext cx="2636926" cy="2221749"/>
            <a:chOff x="7413375" y="1775209"/>
            <a:chExt cx="2636926" cy="2221749"/>
          </a:xfrm>
        </p:grpSpPr>
        <p:sp>
          <p:nvSpPr>
            <p:cNvPr id="29" name="テキスト ボックス 28">
              <a:extLst>
                <a:ext uri="{FF2B5EF4-FFF2-40B4-BE49-F238E27FC236}">
                  <a16:creationId xmlns:a16="http://schemas.microsoft.com/office/drawing/2014/main" id="{090D050C-1A94-48A0-8736-909059DEE5B0}"/>
                </a:ext>
              </a:extLst>
            </p:cNvPr>
            <p:cNvSpPr txBox="1"/>
            <p:nvPr/>
          </p:nvSpPr>
          <p:spPr>
            <a:xfrm>
              <a:off x="7413375" y="1775209"/>
              <a:ext cx="2636926" cy="523220"/>
            </a:xfrm>
            <a:prstGeom prst="rect">
              <a:avLst/>
            </a:prstGeom>
            <a:noFill/>
          </p:spPr>
          <p:txBody>
            <a:bodyPr wrap="square" rtlCol="0">
              <a:spAutoFit/>
            </a:bodyPr>
            <a:lstStyle/>
            <a:p>
              <a:pPr algn="ctr"/>
              <a:r>
                <a:rPr kumimoji="1" lang="en-US" altLang="ja-JP" sz="2800" b="1" dirty="0"/>
                <a:t>MacOS</a:t>
              </a:r>
              <a:endParaRPr kumimoji="1" lang="ja-JP" altLang="en-US" sz="2800" b="1" dirty="0"/>
            </a:p>
          </p:txBody>
        </p:sp>
        <p:pic>
          <p:nvPicPr>
            <p:cNvPr id="32" name="図 31">
              <a:extLst>
                <a:ext uri="{FF2B5EF4-FFF2-40B4-BE49-F238E27FC236}">
                  <a16:creationId xmlns:a16="http://schemas.microsoft.com/office/drawing/2014/main" id="{9B191CFD-8880-43A9-BD2E-17F87D5A80B8}"/>
                </a:ext>
              </a:extLst>
            </p:cNvPr>
            <p:cNvPicPr>
              <a:picLocks noChangeAspect="1"/>
            </p:cNvPicPr>
            <p:nvPr/>
          </p:nvPicPr>
          <p:blipFill>
            <a:blip r:embed="rId8"/>
            <a:srcRect/>
            <a:stretch/>
          </p:blipFill>
          <p:spPr>
            <a:xfrm>
              <a:off x="7936052" y="2271230"/>
              <a:ext cx="1591572" cy="1725728"/>
            </a:xfrm>
            <a:prstGeom prst="rect">
              <a:avLst/>
            </a:prstGeom>
          </p:spPr>
        </p:pic>
      </p:grpSp>
      <p:grpSp>
        <p:nvGrpSpPr>
          <p:cNvPr id="33" name="グループ化 32" descr="Android">
            <a:extLst>
              <a:ext uri="{FF2B5EF4-FFF2-40B4-BE49-F238E27FC236}">
                <a16:creationId xmlns:a16="http://schemas.microsoft.com/office/drawing/2014/main" id="{2F95ED91-10ED-4EF5-9339-DC34A52D3FC1}"/>
              </a:ext>
            </a:extLst>
          </p:cNvPr>
          <p:cNvGrpSpPr/>
          <p:nvPr/>
        </p:nvGrpSpPr>
        <p:grpSpPr>
          <a:xfrm>
            <a:off x="6673956" y="3916719"/>
            <a:ext cx="2636926" cy="2221749"/>
            <a:chOff x="7413375" y="1775209"/>
            <a:chExt cx="2636926" cy="2221749"/>
          </a:xfrm>
        </p:grpSpPr>
        <p:sp>
          <p:nvSpPr>
            <p:cNvPr id="34" name="テキスト ボックス 33">
              <a:extLst>
                <a:ext uri="{FF2B5EF4-FFF2-40B4-BE49-F238E27FC236}">
                  <a16:creationId xmlns:a16="http://schemas.microsoft.com/office/drawing/2014/main" id="{F97DAE2F-DC01-43F7-80FC-8A2214264273}"/>
                </a:ext>
              </a:extLst>
            </p:cNvPr>
            <p:cNvSpPr txBox="1"/>
            <p:nvPr/>
          </p:nvSpPr>
          <p:spPr>
            <a:xfrm>
              <a:off x="7413375" y="1775209"/>
              <a:ext cx="2636926" cy="523220"/>
            </a:xfrm>
            <a:prstGeom prst="rect">
              <a:avLst/>
            </a:prstGeom>
            <a:noFill/>
          </p:spPr>
          <p:txBody>
            <a:bodyPr wrap="square" rtlCol="0">
              <a:spAutoFit/>
            </a:bodyPr>
            <a:lstStyle/>
            <a:p>
              <a:pPr algn="ctr"/>
              <a:r>
                <a:rPr kumimoji="1" lang="en-US" altLang="ja-JP" sz="2800" b="1" dirty="0"/>
                <a:t>Android</a:t>
              </a:r>
              <a:endParaRPr kumimoji="1" lang="ja-JP" altLang="en-US" sz="2800" b="1" dirty="0"/>
            </a:p>
          </p:txBody>
        </p:sp>
        <p:pic>
          <p:nvPicPr>
            <p:cNvPr id="35" name="図 34">
              <a:extLst>
                <a:ext uri="{FF2B5EF4-FFF2-40B4-BE49-F238E27FC236}">
                  <a16:creationId xmlns:a16="http://schemas.microsoft.com/office/drawing/2014/main" id="{1F990945-646F-4E52-89B4-ABA8DAA3CF11}"/>
                </a:ext>
              </a:extLst>
            </p:cNvPr>
            <p:cNvPicPr>
              <a:picLocks noChangeAspect="1"/>
            </p:cNvPicPr>
            <p:nvPr/>
          </p:nvPicPr>
          <p:blipFill>
            <a:blip r:embed="rId9"/>
            <a:srcRect/>
            <a:stretch/>
          </p:blipFill>
          <p:spPr>
            <a:xfrm>
              <a:off x="7995107" y="2271230"/>
              <a:ext cx="1473462" cy="1725728"/>
            </a:xfrm>
            <a:prstGeom prst="rect">
              <a:avLst/>
            </a:prstGeom>
          </p:spPr>
        </p:pic>
      </p:gr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ja-JP" dirty="0">
                <a:latin typeface="Meiryo UI" panose="020B0604030504040204" pitchFamily="34" charset="-128"/>
                <a:ea typeface="Meiryo UI" panose="020B0604030504040204" pitchFamily="34" charset="-128"/>
                <a:cs typeface="Meiryo UI" panose="020B0604030504040204" pitchFamily="34" charset="-128"/>
              </a:rPr>
              <a:t>Unix</a:t>
            </a:r>
            <a:r>
              <a:rPr lang="ja-JP" altLang="en-US" dirty="0">
                <a:latin typeface="Meiryo UI" panose="020B0604030504040204" pitchFamily="34" charset="-128"/>
                <a:ea typeface="Meiryo UI" panose="020B0604030504040204" pitchFamily="34" charset="-128"/>
                <a:cs typeface="Meiryo UI" panose="020B0604030504040204" pitchFamily="34" charset="-128"/>
              </a:rPr>
              <a:t>の歴史</a:t>
            </a:r>
          </a:p>
        </p:txBody>
      </p:sp>
      <p:sp>
        <p:nvSpPr>
          <p:cNvPr id="4" name="テキスト プレースホルダー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当たり前だと思ったこと</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en-US" altLang="ja-JP" dirty="0">
                <a:latin typeface="Meiryo UI" panose="020B0604030504040204" pitchFamily="34" charset="-128"/>
                <a:ea typeface="Meiryo UI" panose="020B0604030504040204" pitchFamily="34" charset="-128"/>
                <a:cs typeface="Meiryo UI" panose="020B0604030504040204" pitchFamily="34" charset="-128"/>
              </a:rPr>
              <a:t>Unix</a:t>
            </a:r>
            <a:endParaRPr lang="ja-JP" altLang="en-US" dirty="0">
              <a:latin typeface="Meiryo UI" panose="020B0604030504040204" pitchFamily="34" charset="-128"/>
              <a:ea typeface="Meiryo UI" panose="020B0604030504040204" pitchFamily="34" charset="-128"/>
              <a:cs typeface="Meiryo UI" panose="020B0604030504040204" pitchFamily="34" charset="-128"/>
            </a:endParaRPr>
          </a:p>
        </p:txBody>
      </p:sp>
      <p:graphicFrame>
        <p:nvGraphicFramePr>
          <p:cNvPr id="13" name="コンテンツ プレースホルダー 12">
            <a:extLst>
              <a:ext uri="{FF2B5EF4-FFF2-40B4-BE49-F238E27FC236}">
                <a16:creationId xmlns:a16="http://schemas.microsoft.com/office/drawing/2014/main" id="{09A428DF-CDD1-46F0-9CB2-90EEBAEF141B}"/>
              </a:ext>
            </a:extLst>
          </p:cNvPr>
          <p:cNvGraphicFramePr>
            <a:graphicFrameLocks noGrp="1"/>
          </p:cNvGraphicFramePr>
          <p:nvPr>
            <p:ph idx="1"/>
            <p:extLst>
              <p:ext uri="{D42A27DB-BD31-4B8C-83A1-F6EECF244321}">
                <p14:modId xmlns:p14="http://schemas.microsoft.com/office/powerpoint/2010/main" val="797452204"/>
              </p:ext>
            </p:extLst>
          </p:nvPr>
        </p:nvGraphicFramePr>
        <p:xfrm>
          <a:off x="2283229" y="1780675"/>
          <a:ext cx="7625543" cy="3881006"/>
        </p:xfrm>
        <a:graphic>
          <a:graphicData uri="http://schemas.openxmlformats.org/drawingml/2006/chart">
            <c:chart xmlns:c="http://schemas.openxmlformats.org/drawingml/2006/chart" xmlns:r="http://schemas.openxmlformats.org/officeDocument/2006/relationships" r:id="rId3"/>
          </a:graphicData>
        </a:graphic>
      </p:graphicFrame>
      <p:sp>
        <p:nvSpPr>
          <p:cNvPr id="3" name="日付プレースホルダー 2">
            <a:extLst>
              <a:ext uri="{FF2B5EF4-FFF2-40B4-BE49-F238E27FC236}">
                <a16:creationId xmlns:a16="http://schemas.microsoft.com/office/drawing/2014/main" id="{4E809DF5-56B4-304A-8777-BB8576005AF2}"/>
              </a:ext>
            </a:extLst>
          </p:cNvPr>
          <p:cNvSpPr>
            <a:spLocks noGrp="1"/>
          </p:cNvSpPr>
          <p:nvPr>
            <p:ph type="dt" sz="half" idx="2"/>
          </p:nvPr>
        </p:nvSpPr>
        <p:spPr/>
        <p:txBody>
          <a:bodyPr rtlCol="0"/>
          <a:lstStyle/>
          <a:p>
            <a:pPr rtl="0"/>
            <a:fld id="{AAD1AFB7-5A52-4446-8038-D629E83E0110}"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フッター プレースホルダー 4">
            <a:extLst>
              <a:ext uri="{FF2B5EF4-FFF2-40B4-BE49-F238E27FC236}">
                <a16:creationId xmlns:a16="http://schemas.microsoft.com/office/drawing/2014/main" id="{0A79A912-225F-BE40-9F3E-0255524448CD}"/>
              </a:ext>
            </a:extLst>
          </p:cNvPr>
          <p:cNvSpPr>
            <a:spLocks noGrp="1"/>
          </p:cNvSpPr>
          <p:nvPr>
            <p:ph type="ftr" sz="quarter" idx="3"/>
          </p:nvPr>
        </p:nvSpPr>
        <p:spPr/>
        <p:txBody>
          <a:bodyPr rtlCol="0"/>
          <a:lstStyle/>
          <a:p>
            <a:pPr rtl="0"/>
            <a:r>
              <a:rPr lang="ja-JP" altLang="en-US" dirty="0">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6" name="スライド番号プレースホルダー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7</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テキスト ボックス 13">
            <a:extLst>
              <a:ext uri="{FF2B5EF4-FFF2-40B4-BE49-F238E27FC236}">
                <a16:creationId xmlns:a16="http://schemas.microsoft.com/office/drawing/2014/main" id="{DE2B931E-F4EB-4864-A052-5B2CD23468D7}"/>
              </a:ext>
            </a:extLst>
          </p:cNvPr>
          <p:cNvSpPr txBox="1"/>
          <p:nvPr/>
        </p:nvSpPr>
        <p:spPr>
          <a:xfrm>
            <a:off x="8006525" y="5263498"/>
            <a:ext cx="1902246" cy="276999"/>
          </a:xfrm>
          <a:prstGeom prst="rect">
            <a:avLst/>
          </a:prstGeom>
          <a:noFill/>
        </p:spPr>
        <p:txBody>
          <a:bodyPr wrap="square" rtlCol="0">
            <a:spAutoFit/>
          </a:bodyPr>
          <a:lstStyle/>
          <a:p>
            <a:pPr>
              <a:defRPr sz="1197" b="0" i="0" u="none" strike="noStrike" kern="1200" baseline="0">
                <a:solidFill>
                  <a:schemeClr val="tx1">
                    <a:lumMod val="65000"/>
                    <a:lumOff val="35000"/>
                  </a:schemeClr>
                </a:solidFill>
                <a:latin typeface="+mn-lt"/>
                <a:ea typeface="+mn-ea"/>
                <a:cs typeface="+mn-cs"/>
              </a:defRPr>
            </a:pPr>
            <a:r>
              <a:rPr lang="en-US" altLang="ja-JP" sz="1197" dirty="0">
                <a:solidFill>
                  <a:schemeClr val="tx1">
                    <a:lumMod val="65000"/>
                    <a:lumOff val="35000"/>
                  </a:schemeClr>
                </a:solidFill>
              </a:rPr>
              <a:t>Source from </a:t>
            </a:r>
            <a:r>
              <a:rPr lang="en-US" altLang="ja-JP" sz="1197" dirty="0">
                <a:solidFill>
                  <a:schemeClr val="tx1">
                    <a:lumMod val="65000"/>
                    <a:lumOff val="35000"/>
                  </a:schemeClr>
                </a:solidFill>
                <a:hlinkClick r:id="rId4">
                  <a:extLst>
                    <a:ext uri="{A12FA001-AC4F-418D-AE19-62706E023703}">
                      <ahyp:hlinkClr xmlns:ahyp="http://schemas.microsoft.com/office/drawing/2018/hyperlinkcolor" val="tx"/>
                    </a:ext>
                  </a:extLst>
                </a:hlinkClick>
              </a:rPr>
              <a:t>StatCounter</a:t>
            </a:r>
            <a:endParaRPr lang="ja-JP" altLang="en-US" sz="1197" dirty="0">
              <a:solidFill>
                <a:schemeClr val="tx1">
                  <a:lumMod val="65000"/>
                  <a:lumOff val="35000"/>
                </a:schemeClr>
              </a:solidFill>
            </a:endParaRP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F65A7-995A-9F45-891C-82D9B9D40801}"/>
              </a:ext>
            </a:extLst>
          </p:cNvPr>
          <p:cNvSpPr>
            <a:spLocks noGrp="1"/>
          </p:cNvSpPr>
          <p:nvPr>
            <p:ph type="title"/>
          </p:nvPr>
        </p:nvSpPr>
        <p:spPr>
          <a:xfrm>
            <a:off x="1406828" y="1461049"/>
            <a:ext cx="9378346" cy="2810460"/>
          </a:xfrm>
        </p:spPr>
        <p:txBody>
          <a:bodyPr rtlCol="0">
            <a:normAutofit/>
          </a:bodyPr>
          <a:lstStyle/>
          <a:p>
            <a:pPr rtl="0"/>
            <a:r>
              <a:rPr lang="ja-JP" altLang="en-US" sz="4400">
                <a:latin typeface="Meiryo UI" panose="020B0604030504040204" pitchFamily="34" charset="-128"/>
                <a:ea typeface="Meiryo UI" panose="020B0604030504040204" pitchFamily="34" charset="-128"/>
                <a:cs typeface="Meiryo UI" panose="020B0604030504040204" pitchFamily="34" charset="-128"/>
              </a:rPr>
              <a:t>ビジネス チャンスはバスのようなものです。常に別のものがやって来ます。</a:t>
            </a:r>
          </a:p>
        </p:txBody>
      </p:sp>
      <p:sp>
        <p:nvSpPr>
          <p:cNvPr id="13" name="テキスト プレースホルダー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a:t>
            </a:r>
          </a:p>
        </p:txBody>
      </p:sp>
      <p:sp>
        <p:nvSpPr>
          <p:cNvPr id="7" name="テキスト プレースホルダー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Richard Branson</a:t>
            </a:r>
          </a:p>
          <a:p>
            <a:pPr rtl="0"/>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テキスト プレースホルダー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a:t>
            </a:r>
          </a:p>
        </p:txBody>
      </p:sp>
      <p:sp>
        <p:nvSpPr>
          <p:cNvPr id="3" name="日付プレースホルダー 2">
            <a:extLst>
              <a:ext uri="{FF2B5EF4-FFF2-40B4-BE49-F238E27FC236}">
                <a16:creationId xmlns:a16="http://schemas.microsoft.com/office/drawing/2014/main" id="{8D3F7063-A64B-CB42-8BBF-BF52424269A8}"/>
              </a:ext>
            </a:extLst>
          </p:cNvPr>
          <p:cNvSpPr>
            <a:spLocks noGrp="1"/>
          </p:cNvSpPr>
          <p:nvPr>
            <p:ph type="dt" sz="half" idx="10"/>
          </p:nvPr>
        </p:nvSpPr>
        <p:spPr/>
        <p:txBody>
          <a:bodyPr rtlCol="0"/>
          <a:lstStyle/>
          <a:p>
            <a:pPr rtl="0"/>
            <a:fld id="{AAACC1F6-E229-408A-8BF7-A23F01B4D23F}"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6E4EA976-8646-0143-BA18-8675E6FA5EB7}"/>
              </a:ext>
            </a:extLst>
          </p:cNvPr>
          <p:cNvSpPr>
            <a:spLocks noGrp="1"/>
          </p:cNvSpPr>
          <p:nvPr>
            <p:ph type="ftr" sz="quarter" idx="11"/>
          </p:nvPr>
        </p:nvSpPr>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5" name="スライド番号プレースホルダー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8</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チームの紹介</a:t>
            </a:r>
          </a:p>
        </p:txBody>
      </p:sp>
      <p:pic>
        <p:nvPicPr>
          <p:cNvPr id="42" name="図プレースホルダー 15" descr="チーム メンバーの顔写真">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0429" y="2227758"/>
            <a:ext cx="1200374" cy="1201242"/>
          </a:xfrm>
        </p:spPr>
      </p:pic>
      <p:sp>
        <p:nvSpPr>
          <p:cNvPr id="34" name="テキスト プレースホルダー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Takuma Hayashi</a:t>
            </a:r>
          </a:p>
        </p:txBody>
      </p:sp>
      <p:sp>
        <p:nvSpPr>
          <p:cNvPr id="35" name="テキスト プレースホルダー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代表取締役</a:t>
            </a:r>
          </a:p>
        </p:txBody>
      </p:sp>
      <p:pic>
        <p:nvPicPr>
          <p:cNvPr id="43" name="図プレースホルダー 17" descr="チーム メンバーの顔写真">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5495813" y="2227758"/>
            <a:ext cx="1200374" cy="1201242"/>
          </a:xfrm>
        </p:spPr>
      </p:pic>
      <p:sp>
        <p:nvSpPr>
          <p:cNvPr id="36" name="テキスト プレースホルダー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Mirjam Nilsson</a:t>
            </a:r>
          </a:p>
        </p:txBody>
      </p:sp>
      <p:sp>
        <p:nvSpPr>
          <p:cNvPr id="37" name="テキスト プレースホルダー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最高経営責任者</a:t>
            </a:r>
          </a:p>
        </p:txBody>
      </p:sp>
      <p:pic>
        <p:nvPicPr>
          <p:cNvPr id="44" name="図プレースホルダー 19" descr="チーム メンバーの顔写真">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50429" y="4254273"/>
            <a:ext cx="1200374" cy="1201242"/>
          </a:xfrm>
        </p:spPr>
      </p:pic>
      <p:sp>
        <p:nvSpPr>
          <p:cNvPr id="38" name="テキスト プレースホルダー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Flora Berggren</a:t>
            </a:r>
          </a:p>
        </p:txBody>
      </p:sp>
      <p:sp>
        <p:nvSpPr>
          <p:cNvPr id="39" name="テキスト プレースホルダー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業務最高責任者</a:t>
            </a:r>
          </a:p>
        </p:txBody>
      </p:sp>
      <p:pic>
        <p:nvPicPr>
          <p:cNvPr id="45" name="図プレースホルダー 21" descr="チーム メンバーの顔写真">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a:stretch/>
        </p:blipFill>
        <p:spPr>
          <a:xfrm>
            <a:off x="5495813" y="4254273"/>
            <a:ext cx="1200374" cy="1201242"/>
          </a:xfrm>
        </p:spPr>
      </p:pic>
      <p:sp>
        <p:nvSpPr>
          <p:cNvPr id="40" name="テキスト プレースホルダー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rtlCol="0"/>
          <a:lstStyle/>
          <a:p>
            <a:pPr rtl="0"/>
            <a:r>
              <a:rPr lang="en-US" altLang="ja-JP">
                <a:latin typeface="Meiryo UI" panose="020B0604030504040204" pitchFamily="34" charset="-128"/>
                <a:ea typeface="Meiryo UI" panose="020B0604030504040204" pitchFamily="34" charset="-128"/>
                <a:cs typeface="Meiryo UI" panose="020B0604030504040204" pitchFamily="34" charset="-128"/>
              </a:rPr>
              <a:t>Rajesh Santoshi</a:t>
            </a:r>
          </a:p>
        </p:txBody>
      </p:sp>
      <p:sp>
        <p:nvSpPr>
          <p:cNvPr id="41" name="テキスト プレースホルダー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マーケティング部門 </a:t>
            </a:r>
            <a:r>
              <a:rPr lang="en-US" altLang="ja-JP">
                <a:latin typeface="Meiryo UI" panose="020B0604030504040204" pitchFamily="34" charset="-128"/>
                <a:ea typeface="Meiryo UI" panose="020B0604030504040204" pitchFamily="34" charset="-128"/>
                <a:cs typeface="Meiryo UI" panose="020B0604030504040204" pitchFamily="34" charset="-128"/>
              </a:rPr>
              <a:t>VP</a:t>
            </a:r>
          </a:p>
        </p:txBody>
      </p:sp>
      <p:sp>
        <p:nvSpPr>
          <p:cNvPr id="3" name="日付プレースホルダー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rtlCol="0"/>
          <a:lstStyle/>
          <a:p>
            <a:pPr rtl="0"/>
            <a:fld id="{52509C08-79B8-4006-8812-B9A043823B85}" type="datetime1">
              <a:rPr lang="ja-JP" altLang="en-US" smtClean="0">
                <a:latin typeface="Meiryo UI" panose="020B0604030504040204" pitchFamily="34" charset="-128"/>
                <a:ea typeface="Meiryo UI" panose="020B0604030504040204" pitchFamily="34" charset="-128"/>
                <a:cs typeface="Meiryo UI" panose="020B0604030504040204" pitchFamily="34" charset="-128"/>
              </a:rPr>
              <a:t>2021/12/9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rtlCol="0"/>
          <a:lstStyle/>
          <a:p>
            <a:pPr rtl="0"/>
            <a:r>
              <a:rPr lang="ja-JP" altLang="en-US">
                <a:latin typeface="Meiryo UI" panose="020B0604030504040204" pitchFamily="34" charset="-128"/>
                <a:ea typeface="Meiryo UI" panose="020B0604030504040204" pitchFamily="34" charset="-128"/>
                <a:cs typeface="Meiryo UI" panose="020B0604030504040204" pitchFamily="34" charset="-128"/>
              </a:rPr>
              <a:t>プレゼンテーションのタイトル</a:t>
            </a:r>
          </a:p>
        </p:txBody>
      </p:sp>
      <p:sp>
        <p:nvSpPr>
          <p:cNvPr id="5" name="スライド番号プレースホルダー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rtlCol="0"/>
          <a:lstStyle/>
          <a:p>
            <a:pPr rtl="0"/>
            <a:fld id="{294A09A9-5501-47C1-A89A-A340965A2BE2}" type="slidenum">
              <a:rPr lang="en-US" altLang="ja-JP" smtClean="0">
                <a:latin typeface="Meiryo UI" panose="020B0604030504040204" pitchFamily="34" charset="-128"/>
                <a:ea typeface="Meiryo UI" panose="020B0604030504040204" pitchFamily="34" charset="-128"/>
                <a:cs typeface="Meiryo UI" panose="020B0604030504040204" pitchFamily="34" charset="-128"/>
              </a:rPr>
              <a:pPr rtl="0"/>
              <a:t>9</a:t>
            </a:fld>
            <a:endParaRPr lang="ja-JP" altLang="en-US">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テーマ">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2_TF45331398_Win32" id="{D39BAADE-CA11-462E-8407-40793BE1C085}" vid="{E381A52F-ED3E-468E-ADB8-A2E25D7A0D0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A6717AC-FBD2-40A8-9E23-1F0DCA1C14BB}">
  <we:reference id="wa104178141" version="4.3.3.0" store="ja-JP"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汎用的なプレゼンテーション</Template>
  <TotalTime>4353</TotalTime>
  <Words>571</Words>
  <Application>Microsoft Office PowerPoint</Application>
  <PresentationFormat>ワイド画面</PresentationFormat>
  <Paragraphs>156</Paragraphs>
  <Slides>16</Slides>
  <Notes>16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Meiryo UI</vt:lpstr>
      <vt:lpstr>Arial</vt:lpstr>
      <vt:lpstr>Tenorite</vt:lpstr>
      <vt:lpstr>Office テーマ</vt:lpstr>
      <vt:lpstr>OSとは？</vt:lpstr>
      <vt:lpstr>Operating System オペレーティング・システム</vt:lpstr>
      <vt:lpstr>概要</vt:lpstr>
      <vt:lpstr>OSとは？</vt:lpstr>
      <vt:lpstr>主要のOSの種類</vt:lpstr>
      <vt:lpstr>Unixの歴史</vt:lpstr>
      <vt:lpstr>Unix</vt:lpstr>
      <vt:lpstr>ビジネス チャンスはバスのようなものです。常に別のものがやって来ます。</vt:lpstr>
      <vt:lpstr>チームの紹介</vt:lpstr>
      <vt:lpstr>チーム全員</vt:lpstr>
      <vt:lpstr>製品発表の計画 </vt:lpstr>
      <vt:lpstr>タイムライン </vt:lpstr>
      <vt:lpstr>重点分野</vt:lpstr>
      <vt:lpstr>目標を達成する方法</vt:lpstr>
      <vt:lpstr>概要 </vt:lpstr>
      <vt:lpstr>ありがとうございます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OSとは？</dc:title>
  <dc:creator>jin zhixuan</dc:creator>
  <cp:lastModifiedBy>jin zhixuan</cp:lastModifiedBy>
  <cp:revision>1</cp:revision>
  <dcterms:created xsi:type="dcterms:W3CDTF">2021-12-04T12:46:13Z</dcterms:created>
  <dcterms:modified xsi:type="dcterms:W3CDTF">2021-12-09T12:39:19Z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