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3" r:id="rId7"/>
    <p:sldId id="265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0C31B-5969-4755-92EF-0C2D8148099B}" v="34" dt="2021-12-17T12:41:27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zhixuan" userId="184db2ec725f2be6" providerId="LiveId" clId="{C3E0C31B-5969-4755-92EF-0C2D8148099B}"/>
    <pc:docChg chg="undo custSel addSld delSld modSld">
      <pc:chgData name="jin zhixuan" userId="184db2ec725f2be6" providerId="LiveId" clId="{C3E0C31B-5969-4755-92EF-0C2D8148099B}" dt="2021-12-17T12:41:27.680" v="161"/>
      <pc:docMkLst>
        <pc:docMk/>
      </pc:docMkLst>
      <pc:sldChg chg="modTransition">
        <pc:chgData name="jin zhixuan" userId="184db2ec725f2be6" providerId="LiveId" clId="{C3E0C31B-5969-4755-92EF-0C2D8148099B}" dt="2021-12-17T12:41:17.837" v="160"/>
        <pc:sldMkLst>
          <pc:docMk/>
          <pc:sldMk cId="834050406" sldId="256"/>
        </pc:sldMkLst>
      </pc:sldChg>
      <pc:sldChg chg="modTransition">
        <pc:chgData name="jin zhixuan" userId="184db2ec725f2be6" providerId="LiveId" clId="{C3E0C31B-5969-4755-92EF-0C2D8148099B}" dt="2021-12-17T12:41:27.680" v="161"/>
        <pc:sldMkLst>
          <pc:docMk/>
          <pc:sldMk cId="816733363" sldId="259"/>
        </pc:sldMkLst>
      </pc:sldChg>
      <pc:sldChg chg="addSp delSp modSp del mod">
        <pc:chgData name="jin zhixuan" userId="184db2ec725f2be6" providerId="LiveId" clId="{C3E0C31B-5969-4755-92EF-0C2D8148099B}" dt="2021-12-17T12:35:02.498" v="27" actId="47"/>
        <pc:sldMkLst>
          <pc:docMk/>
          <pc:sldMk cId="2157044452" sldId="260"/>
        </pc:sldMkLst>
        <pc:spChg chg="del mod">
          <ac:chgData name="jin zhixuan" userId="184db2ec725f2be6" providerId="LiveId" clId="{C3E0C31B-5969-4755-92EF-0C2D8148099B}" dt="2021-12-17T12:33:14.294" v="9" actId="21"/>
          <ac:spMkLst>
            <pc:docMk/>
            <pc:sldMk cId="2157044452" sldId="260"/>
            <ac:spMk id="2" creationId="{BD904461-E85A-43E7-AA0B-B7DF596CA62F}"/>
          </ac:spMkLst>
        </pc:spChg>
        <pc:spChg chg="add mod">
          <ac:chgData name="jin zhixuan" userId="184db2ec725f2be6" providerId="LiveId" clId="{C3E0C31B-5969-4755-92EF-0C2D8148099B}" dt="2021-12-17T12:33:14.294" v="9" actId="21"/>
          <ac:spMkLst>
            <pc:docMk/>
            <pc:sldMk cId="2157044452" sldId="260"/>
            <ac:spMk id="9" creationId="{C738A366-75EA-4B3B-BE2B-879497FAC60B}"/>
          </ac:spMkLst>
        </pc:spChg>
        <pc:spChg chg="del">
          <ac:chgData name="jin zhixuan" userId="184db2ec725f2be6" providerId="LiveId" clId="{C3E0C31B-5969-4755-92EF-0C2D8148099B}" dt="2021-12-17T12:32:34.273" v="0" actId="478"/>
          <ac:spMkLst>
            <pc:docMk/>
            <pc:sldMk cId="2157044452" sldId="260"/>
            <ac:spMk id="17" creationId="{D73DEA3A-9FE8-4743-A2CA-CA17D57CB397}"/>
          </ac:spMkLst>
        </pc:spChg>
        <pc:picChg chg="del mod">
          <ac:chgData name="jin zhixuan" userId="184db2ec725f2be6" providerId="LiveId" clId="{C3E0C31B-5969-4755-92EF-0C2D8148099B}" dt="2021-12-17T12:33:07.850" v="7" actId="21"/>
          <ac:picMkLst>
            <pc:docMk/>
            <pc:sldMk cId="2157044452" sldId="260"/>
            <ac:picMk id="5" creationId="{4BB88093-7048-42AA-9AFC-B007B4E797A0}"/>
          </ac:picMkLst>
        </pc:picChg>
      </pc:sldChg>
      <pc:sldChg chg="modTransition">
        <pc:chgData name="jin zhixuan" userId="184db2ec725f2be6" providerId="LiveId" clId="{C3E0C31B-5969-4755-92EF-0C2D8148099B}" dt="2021-12-17T12:41:27.680" v="161"/>
        <pc:sldMkLst>
          <pc:docMk/>
          <pc:sldMk cId="522994861" sldId="263"/>
        </pc:sldMkLst>
      </pc:sldChg>
      <pc:sldChg chg="modTransition">
        <pc:chgData name="jin zhixuan" userId="184db2ec725f2be6" providerId="LiveId" clId="{C3E0C31B-5969-4755-92EF-0C2D8148099B}" dt="2021-12-17T12:41:27.680" v="161"/>
        <pc:sldMkLst>
          <pc:docMk/>
          <pc:sldMk cId="3442631946" sldId="265"/>
        </pc:sldMkLst>
      </pc:sldChg>
      <pc:sldChg chg="modTransition">
        <pc:chgData name="jin zhixuan" userId="184db2ec725f2be6" providerId="LiveId" clId="{C3E0C31B-5969-4755-92EF-0C2D8148099B}" dt="2021-12-17T12:41:27.680" v="161"/>
        <pc:sldMkLst>
          <pc:docMk/>
          <pc:sldMk cId="389316173" sldId="266"/>
        </pc:sldMkLst>
      </pc:sldChg>
      <pc:sldChg chg="modTransition">
        <pc:chgData name="jin zhixuan" userId="184db2ec725f2be6" providerId="LiveId" clId="{C3E0C31B-5969-4755-92EF-0C2D8148099B}" dt="2021-12-17T12:41:27.680" v="161"/>
        <pc:sldMkLst>
          <pc:docMk/>
          <pc:sldMk cId="2062889561" sldId="267"/>
        </pc:sldMkLst>
      </pc:sldChg>
      <pc:sldChg chg="modSp mod modTransition modAnim">
        <pc:chgData name="jin zhixuan" userId="184db2ec725f2be6" providerId="LiveId" clId="{C3E0C31B-5969-4755-92EF-0C2D8148099B}" dt="2021-12-17T12:41:27.680" v="161"/>
        <pc:sldMkLst>
          <pc:docMk/>
          <pc:sldMk cId="1078299352" sldId="268"/>
        </pc:sldMkLst>
        <pc:spChg chg="mod ord">
          <ac:chgData name="jin zhixuan" userId="184db2ec725f2be6" providerId="LiveId" clId="{C3E0C31B-5969-4755-92EF-0C2D8148099B}" dt="2021-12-17T12:37:01.059" v="130" actId="1076"/>
          <ac:spMkLst>
            <pc:docMk/>
            <pc:sldMk cId="1078299352" sldId="268"/>
            <ac:spMk id="9" creationId="{3F9CD0F9-14FA-4609-9169-B6A808A02F5A}"/>
          </ac:spMkLst>
        </pc:spChg>
      </pc:sldChg>
      <pc:sldChg chg="new del">
        <pc:chgData name="jin zhixuan" userId="184db2ec725f2be6" providerId="LiveId" clId="{C3E0C31B-5969-4755-92EF-0C2D8148099B}" dt="2021-12-17T12:33:05.104" v="5" actId="47"/>
        <pc:sldMkLst>
          <pc:docMk/>
          <pc:sldMk cId="205192928" sldId="269"/>
        </pc:sldMkLst>
      </pc:sldChg>
      <pc:sldChg chg="addSp delSp modSp new mod modTransition">
        <pc:chgData name="jin zhixuan" userId="184db2ec725f2be6" providerId="LiveId" clId="{C3E0C31B-5969-4755-92EF-0C2D8148099B}" dt="2021-12-17T12:41:27.680" v="161"/>
        <pc:sldMkLst>
          <pc:docMk/>
          <pc:sldMk cId="2946922668" sldId="270"/>
        </pc:sldMkLst>
        <pc:spChg chg="add mod">
          <ac:chgData name="jin zhixuan" userId="184db2ec725f2be6" providerId="LiveId" clId="{C3E0C31B-5969-4755-92EF-0C2D8148099B}" dt="2021-12-17T12:34:48.060" v="24" actId="164"/>
          <ac:spMkLst>
            <pc:docMk/>
            <pc:sldMk cId="2946922668" sldId="270"/>
            <ac:spMk id="3" creationId="{5275691C-27AF-4368-A698-C98C7B215FCB}"/>
          </ac:spMkLst>
        </pc:spChg>
        <pc:grpChg chg="add mod">
          <ac:chgData name="jin zhixuan" userId="184db2ec725f2be6" providerId="LiveId" clId="{C3E0C31B-5969-4755-92EF-0C2D8148099B}" dt="2021-12-17T12:34:59.074" v="26" actId="1076"/>
          <ac:grpSpMkLst>
            <pc:docMk/>
            <pc:sldMk cId="2946922668" sldId="270"/>
            <ac:grpSpMk id="8" creationId="{1DED795E-70DE-48FA-90FB-0C094EE033E7}"/>
          </ac:grpSpMkLst>
        </pc:grpChg>
        <pc:picChg chg="add mod">
          <ac:chgData name="jin zhixuan" userId="184db2ec725f2be6" providerId="LiveId" clId="{C3E0C31B-5969-4755-92EF-0C2D8148099B}" dt="2021-12-17T12:33:10.416" v="8"/>
          <ac:picMkLst>
            <pc:docMk/>
            <pc:sldMk cId="2946922668" sldId="270"/>
            <ac:picMk id="2" creationId="{93EE5BFA-6139-4AAE-8DC0-15AC2123BF99}"/>
          </ac:picMkLst>
        </pc:picChg>
        <pc:cxnChg chg="add del mod">
          <ac:chgData name="jin zhixuan" userId="184db2ec725f2be6" providerId="LiveId" clId="{C3E0C31B-5969-4755-92EF-0C2D8148099B}" dt="2021-12-17T12:33:31.102" v="13" actId="11529"/>
          <ac:cxnSpMkLst>
            <pc:docMk/>
            <pc:sldMk cId="2946922668" sldId="270"/>
            <ac:cxnSpMk id="5" creationId="{21803A6A-AA2B-4F71-B2D7-0D52549D37B2}"/>
          </ac:cxnSpMkLst>
        </pc:cxnChg>
        <pc:cxnChg chg="add mod">
          <ac:chgData name="jin zhixuan" userId="184db2ec725f2be6" providerId="LiveId" clId="{C3E0C31B-5969-4755-92EF-0C2D8148099B}" dt="2021-12-17T12:34:48.060" v="24" actId="164"/>
          <ac:cxnSpMkLst>
            <pc:docMk/>
            <pc:sldMk cId="2946922668" sldId="270"/>
            <ac:cxnSpMk id="7" creationId="{B520913B-70E5-41C3-AA19-BFEADA6A5BB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F48E813-4459-4B63-9360-D2CA978144F6}">
      <dgm:prSet phldrT="[Text]"/>
      <dgm:spPr/>
      <dgm:t>
        <a:bodyPr rtlCol="0"/>
        <a:lstStyle/>
        <a:p>
          <a:pPr rtl="0"/>
          <a:r>
            <a:rPr lang="ja-JP" altLang="en-US" b="1" i="0" dirty="0"/>
            <a:t>脳を活性化</a:t>
          </a:r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B703676-2A02-40C0-8D19-B1740BA13EAF}" type="parTrans" cxnId="{9523870F-D5F6-4EE4-9D0E-98036F772042}">
      <dgm:prSet/>
      <dgm:spPr/>
      <dgm:t>
        <a:bodyPr rtlCol="0"/>
        <a:lstStyle/>
        <a:p>
          <a:pPr rtl="0"/>
          <a:endParaRPr lang="en-US"/>
        </a:p>
      </dgm:t>
    </dgm:pt>
    <dgm:pt modelId="{AD34E5BA-C68C-46C7-94AE-AB69E454AEC4}" type="sibTrans" cxnId="{9523870F-D5F6-4EE4-9D0E-98036F772042}">
      <dgm:prSet/>
      <dgm:spPr/>
      <dgm:t>
        <a:bodyPr rtlCol="0"/>
        <a:lstStyle/>
        <a:p>
          <a:pPr rtl="0"/>
          <a:endParaRPr lang="en-US"/>
        </a:p>
      </dgm:t>
    </dgm:pt>
    <dgm:pt modelId="{5967A42A-992F-4FDA-A7BF-040A6ACCB03C}">
      <dgm:prSet phldrT="[Text]"/>
      <dgm:spPr/>
      <dgm:t>
        <a:bodyPr rtlCol="0"/>
        <a:lstStyle/>
        <a:p>
          <a:pPr rtl="0"/>
          <a:r>
            <a:rPr lang="ja-JP" altLang="en-US" b="1" i="0" dirty="0"/>
            <a:t>リラクゼーション効果</a:t>
          </a:r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03DAD7C-77BC-4D6F-8EC5-F2C93B21D176}" type="parTrans" cxnId="{D8E51D10-1C86-4C49-B582-0876726AF5A4}">
      <dgm:prSet/>
      <dgm:spPr/>
      <dgm:t>
        <a:bodyPr rtlCol="0"/>
        <a:lstStyle/>
        <a:p>
          <a:pPr rtl="0"/>
          <a:endParaRPr lang="en-US"/>
        </a:p>
      </dgm:t>
    </dgm:pt>
    <dgm:pt modelId="{42ABD298-0EE6-4B76-B809-8A6DA6D143D8}" type="sibTrans" cxnId="{D8E51D10-1C86-4C49-B582-0876726AF5A4}">
      <dgm:prSet/>
      <dgm:spPr/>
      <dgm:t>
        <a:bodyPr rtlCol="0"/>
        <a:lstStyle/>
        <a:p>
          <a:pPr rtl="0"/>
          <a:endParaRPr lang="en-US"/>
        </a:p>
      </dgm:t>
    </dgm:pt>
    <dgm:pt modelId="{A9D8C663-B01E-42D0-8826-371D7A3AFA6E}">
      <dgm:prSet phldrT="[Text]"/>
      <dgm:spPr/>
      <dgm:t>
        <a:bodyPr rtlCol="0"/>
        <a:lstStyle/>
        <a:p>
          <a:pPr rtl="0"/>
          <a:r>
            <a:rPr lang="ja-JP" altLang="en-US" b="1" i="0" dirty="0"/>
            <a:t>ダイエット</a:t>
          </a:r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044CA63-D882-4961-B664-5225FA21EBE0}" type="parTrans" cxnId="{EDAB296D-9F06-4447-9380-E62EDAA4E052}">
      <dgm:prSet/>
      <dgm:spPr/>
      <dgm:t>
        <a:bodyPr rtlCol="0"/>
        <a:lstStyle/>
        <a:p>
          <a:pPr rtl="0"/>
          <a:endParaRPr lang="en-US"/>
        </a:p>
      </dgm:t>
    </dgm:pt>
    <dgm:pt modelId="{D0EE5823-5588-46CF-998D-C6D253B2A90B}" type="sibTrans" cxnId="{EDAB296D-9F06-4447-9380-E62EDAA4E052}">
      <dgm:prSet/>
      <dgm:spPr/>
      <dgm:t>
        <a:bodyPr rtlCol="0"/>
        <a:lstStyle/>
        <a:p>
          <a:pPr rtl="0"/>
          <a:endParaRPr lang="en-US"/>
        </a:p>
      </dgm:t>
    </dgm:pt>
    <dgm:pt modelId="{52777EA3-5FE5-4A3A-8775-6F330DEE80AF}">
      <dgm:prSet phldrT="[Text]"/>
      <dgm:spPr/>
      <dgm:t>
        <a:bodyPr rtlCol="0"/>
        <a:lstStyle/>
        <a:p>
          <a:pPr rtl="0"/>
          <a:r>
            <a:rPr lang="ja-JP" altLang="en-US" b="1" i="0" dirty="0"/>
            <a:t>胃の働きをよくする</a:t>
          </a:r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9BFF753-905A-47C6-9997-6D4C1B18C142}" type="parTrans" cxnId="{C204A26F-3C14-4C13-93D7-5128141D5A60}">
      <dgm:prSet/>
      <dgm:spPr/>
      <dgm:t>
        <a:bodyPr rtlCol="0"/>
        <a:lstStyle/>
        <a:p>
          <a:pPr rtl="0"/>
          <a:endParaRPr lang="en-US"/>
        </a:p>
      </dgm:t>
    </dgm:pt>
    <dgm:pt modelId="{5276B064-45D0-4BB0-A548-FA0472CCC274}" type="sibTrans" cxnId="{C204A26F-3C14-4C13-93D7-5128141D5A60}">
      <dgm:prSet/>
      <dgm:spPr/>
      <dgm:t>
        <a:bodyPr rtlCol="0"/>
        <a:lstStyle/>
        <a:p>
          <a:pPr rtl="0"/>
          <a:endParaRPr lang="en-US"/>
        </a:p>
      </dgm:t>
    </dgm:pt>
    <dgm:pt modelId="{B13EC5CF-C62E-4A1A-AFF1-DA503C372747}">
      <dgm:prSet phldrT="[Text]"/>
      <dgm:spPr/>
      <dgm:t>
        <a:bodyPr rtlCol="0"/>
        <a:lstStyle/>
        <a:p>
          <a:pPr rtl="0"/>
          <a:r>
            <a:rPr kumimoji="1"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血液をサラサラにする</a:t>
          </a:r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50B1E8C-3A8B-4C05-B652-E4188FE4F78F}" type="parTrans" cxnId="{BCA54C76-07AE-4A1B-B8AF-A549CC926EAF}">
      <dgm:prSet/>
      <dgm:spPr/>
      <dgm:t>
        <a:bodyPr rtlCol="0"/>
        <a:lstStyle/>
        <a:p>
          <a:pPr rtl="0"/>
          <a:endParaRPr lang="en-US"/>
        </a:p>
      </dgm:t>
    </dgm:pt>
    <dgm:pt modelId="{FB68FE19-9F2E-486B-80A5-07A8B5F267F1}" type="sibTrans" cxnId="{BCA54C76-07AE-4A1B-B8AF-A549CC926EAF}">
      <dgm:prSet/>
      <dgm:spPr/>
      <dgm:t>
        <a:bodyPr rtlCol="0"/>
        <a:lstStyle/>
        <a:p>
          <a:pPr rtl="0"/>
          <a:endParaRPr lang="en-US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</dgm:pt>
    <dgm:pt modelId="{71D4558D-159A-47DE-A94F-521C32D12BF0}" type="pres">
      <dgm:prSet presAssocID="{AF48E813-4459-4B63-9360-D2CA978144F6}" presName="arrow" presStyleLbl="node1" presStyleIdx="0" presStyleCnt="5">
        <dgm:presLayoutVars>
          <dgm:bulletEnabled val="1"/>
        </dgm:presLayoutVars>
      </dgm:prSet>
      <dgm:spPr/>
    </dgm:pt>
    <dgm:pt modelId="{3DCA436E-A06E-419C-933D-824314FA18DD}" type="pres">
      <dgm:prSet presAssocID="{5967A42A-992F-4FDA-A7BF-040A6ACCB03C}" presName="arrow" presStyleLbl="node1" presStyleIdx="1" presStyleCnt="5">
        <dgm:presLayoutVars>
          <dgm:bulletEnabled val="1"/>
        </dgm:presLayoutVars>
      </dgm:prSet>
      <dgm:spPr/>
    </dgm:pt>
    <dgm:pt modelId="{41603B25-B9A7-46D0-887C-18FC2BCE93AA}" type="pres">
      <dgm:prSet presAssocID="{A9D8C663-B01E-42D0-8826-371D7A3AFA6E}" presName="arrow" presStyleLbl="node1" presStyleIdx="2" presStyleCnt="5">
        <dgm:presLayoutVars>
          <dgm:bulletEnabled val="1"/>
        </dgm:presLayoutVars>
      </dgm:prSet>
      <dgm:spPr/>
    </dgm:pt>
    <dgm:pt modelId="{03A77CC1-2883-44E9-A927-23D8D86A498B}" type="pres">
      <dgm:prSet presAssocID="{52777EA3-5FE5-4A3A-8775-6F330DEE80AF}" presName="arrow" presStyleLbl="node1" presStyleIdx="3" presStyleCnt="5">
        <dgm:presLayoutVars>
          <dgm:bulletEnabled val="1"/>
        </dgm:presLayoutVars>
      </dgm:prSet>
      <dgm:spPr/>
    </dgm:pt>
    <dgm:pt modelId="{AB6E8487-3FDE-4982-AEDD-44690A8ABD93}" type="pres">
      <dgm:prSet presAssocID="{B13EC5CF-C62E-4A1A-AFF1-DA503C372747}" presName="arrow" presStyleLbl="node1" presStyleIdx="4" presStyleCnt="5">
        <dgm:presLayoutVars>
          <dgm:bulletEnabled val="1"/>
        </dgm:presLayoutVars>
      </dgm:prSet>
      <dgm:spPr/>
    </dgm:pt>
  </dgm:ptLst>
  <dgm:cxnLst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EDAB296D-9F06-4447-9380-E62EDAA4E052}" srcId="{4F62F2DA-D7F2-4FF6-84BA-5F139A7912D1}" destId="{A9D8C663-B01E-42D0-8826-371D7A3AFA6E}" srcOrd="2" destOrd="0" parTransId="{5044CA63-D882-4961-B664-5225FA21EBE0}" sibTransId="{D0EE5823-5588-46CF-998D-C6D253B2A90B}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C204A26F-3C14-4C13-93D7-5128141D5A60}" srcId="{4F62F2DA-D7F2-4FF6-84BA-5F139A7912D1}" destId="{52777EA3-5FE5-4A3A-8775-6F330DEE80AF}" srcOrd="3" destOrd="0" parTransId="{69BFF753-905A-47C6-9997-6D4C1B18C142}" sibTransId="{5276B064-45D0-4BB0-A548-FA0472CCC274}"/>
    <dgm:cxn modelId="{BCA54C76-07AE-4A1B-B8AF-A549CC926EAF}" srcId="{4F62F2DA-D7F2-4FF6-84BA-5F139A7912D1}" destId="{B13EC5CF-C62E-4A1A-AFF1-DA503C372747}" srcOrd="4" destOrd="0" parTransId="{250B1E8C-3A8B-4C05-B652-E4188FE4F78F}" sibTransId="{FB68FE19-9F2E-486B-80A5-07A8B5F267F1}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100ED4BD-F485-49E7-946D-29DA5EB687A5}" type="presOf" srcId="{A9D8C663-B01E-42D0-8826-371D7A3AFA6E}" destId="{41603B25-B9A7-46D0-887C-18FC2BCE93AA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B2A91065-5FB7-4C59-9F1D-0601135B53B2}" type="presParOf" srcId="{9DE0F8F4-36B0-4743-B908-0EE3F43352CB}" destId="{41603B25-B9A7-46D0-887C-18FC2BCE93AA}" srcOrd="2" destOrd="0" presId="urn:microsoft.com/office/officeart/2005/8/layout/arrow5"/>
    <dgm:cxn modelId="{43954997-E232-46F9-926A-F2DD6BCF4218}" type="presParOf" srcId="{9DE0F8F4-36B0-4743-B908-0EE3F43352CB}" destId="{03A77CC1-2883-44E9-A927-23D8D86A498B}" srcOrd="3" destOrd="0" presId="urn:microsoft.com/office/officeart/2005/8/layout/arrow5"/>
    <dgm:cxn modelId="{77E46F2C-D4FD-4280-8844-BA9B90A7AA89}" type="presParOf" srcId="{9DE0F8F4-36B0-4743-B908-0EE3F43352CB}" destId="{AB6E8487-3FDE-4982-AEDD-44690A8ABD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2E8B7-8D84-4BFD-8BA7-A9A76E0F17E6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784C519F-1A57-4163-A125-261FBE801D46}">
      <dgm:prSet phldrT="[テキスト]"/>
      <dgm:spPr/>
      <dgm:t>
        <a:bodyPr/>
        <a:lstStyle/>
        <a:p>
          <a:r>
            <a:rPr kumimoji="1" lang="ja-JP" altLang="en-US" dirty="0"/>
            <a:t>覚醒作用</a:t>
          </a:r>
        </a:p>
      </dgm:t>
    </dgm:pt>
    <dgm:pt modelId="{9D9DFDF2-F37C-4E79-832E-6DA1ACACEB25}" type="parTrans" cxnId="{2EDC319E-F806-4CDD-B564-3A075C047FB0}">
      <dgm:prSet/>
      <dgm:spPr/>
      <dgm:t>
        <a:bodyPr/>
        <a:lstStyle/>
        <a:p>
          <a:endParaRPr kumimoji="1" lang="ja-JP" altLang="en-US"/>
        </a:p>
      </dgm:t>
    </dgm:pt>
    <dgm:pt modelId="{1CDC690C-B402-4116-AFFF-796DD04C8144}" type="sibTrans" cxnId="{2EDC319E-F806-4CDD-B564-3A075C047FB0}">
      <dgm:prSet/>
      <dgm:spPr/>
      <dgm:t>
        <a:bodyPr/>
        <a:lstStyle/>
        <a:p>
          <a:endParaRPr kumimoji="1" lang="ja-JP" altLang="en-US"/>
        </a:p>
      </dgm:t>
    </dgm:pt>
    <dgm:pt modelId="{0E424150-3ACD-446E-8333-5995B7A9BE29}">
      <dgm:prSet phldrT="[テキスト]"/>
      <dgm:spPr/>
      <dgm:t>
        <a:bodyPr/>
        <a:lstStyle/>
        <a:p>
          <a:r>
            <a:rPr kumimoji="1" lang="ja-JP" altLang="en-US" dirty="0"/>
            <a:t>眠気が覚める</a:t>
          </a:r>
        </a:p>
      </dgm:t>
    </dgm:pt>
    <dgm:pt modelId="{6DE3746B-D761-425E-AD6F-2E37E6E433A1}" type="parTrans" cxnId="{70EE0DE0-B8B1-4F43-A388-AD8E5B4148B1}">
      <dgm:prSet/>
      <dgm:spPr/>
      <dgm:t>
        <a:bodyPr/>
        <a:lstStyle/>
        <a:p>
          <a:endParaRPr kumimoji="1" lang="ja-JP" altLang="en-US"/>
        </a:p>
      </dgm:t>
    </dgm:pt>
    <dgm:pt modelId="{E7DF50C5-7A9E-41A1-847D-578B1EF7149E}" type="sibTrans" cxnId="{70EE0DE0-B8B1-4F43-A388-AD8E5B4148B1}">
      <dgm:prSet/>
      <dgm:spPr/>
      <dgm:t>
        <a:bodyPr/>
        <a:lstStyle/>
        <a:p>
          <a:endParaRPr kumimoji="1" lang="ja-JP" altLang="en-US"/>
        </a:p>
      </dgm:t>
    </dgm:pt>
    <dgm:pt modelId="{234E0C82-80C8-4ECC-86D1-4F778C94DFD8}">
      <dgm:prSet phldrT="[テキスト]"/>
      <dgm:spPr/>
      <dgm:t>
        <a:bodyPr/>
        <a:lstStyle/>
        <a:p>
          <a:r>
            <a:rPr kumimoji="1" lang="ja-JP" altLang="en-US" dirty="0"/>
            <a:t>集中力を高める</a:t>
          </a:r>
        </a:p>
      </dgm:t>
    </dgm:pt>
    <dgm:pt modelId="{28A00A8E-C4BF-4476-BBC3-DCCDD83FCC5E}" type="parTrans" cxnId="{5B15FEA1-F8A6-49AD-AE2A-D4CDF16FE01F}">
      <dgm:prSet/>
      <dgm:spPr/>
      <dgm:t>
        <a:bodyPr/>
        <a:lstStyle/>
        <a:p>
          <a:endParaRPr kumimoji="1" lang="ja-JP" altLang="en-US"/>
        </a:p>
      </dgm:t>
    </dgm:pt>
    <dgm:pt modelId="{3D251F28-2B58-4315-94E7-0E100E0E9E56}" type="sibTrans" cxnId="{5B15FEA1-F8A6-49AD-AE2A-D4CDF16FE01F}">
      <dgm:prSet/>
      <dgm:spPr/>
      <dgm:t>
        <a:bodyPr/>
        <a:lstStyle/>
        <a:p>
          <a:endParaRPr kumimoji="1" lang="ja-JP" altLang="en-US"/>
        </a:p>
      </dgm:t>
    </dgm:pt>
    <dgm:pt modelId="{F94F1625-0388-477C-9B5A-F18AAD918C43}" type="pres">
      <dgm:prSet presAssocID="{8002E8B7-8D84-4BFD-8BA7-A9A76E0F17E6}" presName="compositeShape" presStyleCnt="0">
        <dgm:presLayoutVars>
          <dgm:chMax val="7"/>
          <dgm:dir/>
          <dgm:resizeHandles val="exact"/>
        </dgm:presLayoutVars>
      </dgm:prSet>
      <dgm:spPr/>
    </dgm:pt>
    <dgm:pt modelId="{35345E9C-94FE-41CF-8701-A96B7691F502}" type="pres">
      <dgm:prSet presAssocID="{784C519F-1A57-4163-A125-261FBE801D46}" presName="circ1" presStyleLbl="vennNode1" presStyleIdx="0" presStyleCnt="3"/>
      <dgm:spPr/>
    </dgm:pt>
    <dgm:pt modelId="{73C38780-920A-452F-AEE8-CE9BE93FBC43}" type="pres">
      <dgm:prSet presAssocID="{784C519F-1A57-4163-A125-261FBE801D4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7BF6D55-D33B-43BA-B490-ED7B4E592FD3}" type="pres">
      <dgm:prSet presAssocID="{0E424150-3ACD-446E-8333-5995B7A9BE29}" presName="circ2" presStyleLbl="vennNode1" presStyleIdx="1" presStyleCnt="3"/>
      <dgm:spPr/>
    </dgm:pt>
    <dgm:pt modelId="{0B27B08B-D655-433D-9402-371BE51AD197}" type="pres">
      <dgm:prSet presAssocID="{0E424150-3ACD-446E-8333-5995B7A9BE2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9E674EC-C598-45AA-A102-5B5F9A8B1226}" type="pres">
      <dgm:prSet presAssocID="{234E0C82-80C8-4ECC-86D1-4F778C94DFD8}" presName="circ3" presStyleLbl="vennNode1" presStyleIdx="2" presStyleCnt="3"/>
      <dgm:spPr/>
    </dgm:pt>
    <dgm:pt modelId="{26230CD3-8A5C-4897-A7E5-F9316A8209E5}" type="pres">
      <dgm:prSet presAssocID="{234E0C82-80C8-4ECC-86D1-4F778C94DFD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E7B8E0A-D44B-4C50-822A-2492A60E98C7}" type="presOf" srcId="{784C519F-1A57-4163-A125-261FBE801D46}" destId="{35345E9C-94FE-41CF-8701-A96B7691F502}" srcOrd="0" destOrd="0" presId="urn:microsoft.com/office/officeart/2005/8/layout/venn1"/>
    <dgm:cxn modelId="{946B3C32-04CD-4790-8477-28FB79090EFF}" type="presOf" srcId="{784C519F-1A57-4163-A125-261FBE801D46}" destId="{73C38780-920A-452F-AEE8-CE9BE93FBC43}" srcOrd="1" destOrd="0" presId="urn:microsoft.com/office/officeart/2005/8/layout/venn1"/>
    <dgm:cxn modelId="{0FF36C3F-4117-4990-BD52-A5B00F5C5001}" type="presOf" srcId="{234E0C82-80C8-4ECC-86D1-4F778C94DFD8}" destId="{26230CD3-8A5C-4897-A7E5-F9316A8209E5}" srcOrd="1" destOrd="0" presId="urn:microsoft.com/office/officeart/2005/8/layout/venn1"/>
    <dgm:cxn modelId="{9518B646-93ED-4CFD-B5E4-11B845164D77}" type="presOf" srcId="{0E424150-3ACD-446E-8333-5995B7A9BE29}" destId="{F7BF6D55-D33B-43BA-B490-ED7B4E592FD3}" srcOrd="0" destOrd="0" presId="urn:microsoft.com/office/officeart/2005/8/layout/venn1"/>
    <dgm:cxn modelId="{50121D94-2CC6-45C2-8AF0-53095C1D9EF7}" type="presOf" srcId="{0E424150-3ACD-446E-8333-5995B7A9BE29}" destId="{0B27B08B-D655-433D-9402-371BE51AD197}" srcOrd="1" destOrd="0" presId="urn:microsoft.com/office/officeart/2005/8/layout/venn1"/>
    <dgm:cxn modelId="{2EDC319E-F806-4CDD-B564-3A075C047FB0}" srcId="{8002E8B7-8D84-4BFD-8BA7-A9A76E0F17E6}" destId="{784C519F-1A57-4163-A125-261FBE801D46}" srcOrd="0" destOrd="0" parTransId="{9D9DFDF2-F37C-4E79-832E-6DA1ACACEB25}" sibTransId="{1CDC690C-B402-4116-AFFF-796DD04C8144}"/>
    <dgm:cxn modelId="{5B15FEA1-F8A6-49AD-AE2A-D4CDF16FE01F}" srcId="{8002E8B7-8D84-4BFD-8BA7-A9A76E0F17E6}" destId="{234E0C82-80C8-4ECC-86D1-4F778C94DFD8}" srcOrd="2" destOrd="0" parTransId="{28A00A8E-C4BF-4476-BBC3-DCCDD83FCC5E}" sibTransId="{3D251F28-2B58-4315-94E7-0E100E0E9E56}"/>
    <dgm:cxn modelId="{AF5B28A7-2EEF-4227-98D1-B083A6EF3805}" type="presOf" srcId="{8002E8B7-8D84-4BFD-8BA7-A9A76E0F17E6}" destId="{F94F1625-0388-477C-9B5A-F18AAD918C43}" srcOrd="0" destOrd="0" presId="urn:microsoft.com/office/officeart/2005/8/layout/venn1"/>
    <dgm:cxn modelId="{70EE0DE0-B8B1-4F43-A388-AD8E5B4148B1}" srcId="{8002E8B7-8D84-4BFD-8BA7-A9A76E0F17E6}" destId="{0E424150-3ACD-446E-8333-5995B7A9BE29}" srcOrd="1" destOrd="0" parTransId="{6DE3746B-D761-425E-AD6F-2E37E6E433A1}" sibTransId="{E7DF50C5-7A9E-41A1-847D-578B1EF7149E}"/>
    <dgm:cxn modelId="{7788ABED-6E43-4F34-ACDD-42B083CDFB27}" type="presOf" srcId="{234E0C82-80C8-4ECC-86D1-4F778C94DFD8}" destId="{B9E674EC-C598-45AA-A102-5B5F9A8B1226}" srcOrd="0" destOrd="0" presId="urn:microsoft.com/office/officeart/2005/8/layout/venn1"/>
    <dgm:cxn modelId="{119EB1DC-D3A5-424E-B74C-FADFC2CE8795}" type="presParOf" srcId="{F94F1625-0388-477C-9B5A-F18AAD918C43}" destId="{35345E9C-94FE-41CF-8701-A96B7691F502}" srcOrd="0" destOrd="0" presId="urn:microsoft.com/office/officeart/2005/8/layout/venn1"/>
    <dgm:cxn modelId="{4A3A7A71-EA70-4D2D-8E6F-9A7A5C7E4547}" type="presParOf" srcId="{F94F1625-0388-477C-9B5A-F18AAD918C43}" destId="{73C38780-920A-452F-AEE8-CE9BE93FBC43}" srcOrd="1" destOrd="0" presId="urn:microsoft.com/office/officeart/2005/8/layout/venn1"/>
    <dgm:cxn modelId="{1BD99506-62D4-4A1F-BCF4-E249993CF1CE}" type="presParOf" srcId="{F94F1625-0388-477C-9B5A-F18AAD918C43}" destId="{F7BF6D55-D33B-43BA-B490-ED7B4E592FD3}" srcOrd="2" destOrd="0" presId="urn:microsoft.com/office/officeart/2005/8/layout/venn1"/>
    <dgm:cxn modelId="{2E7FB16F-AB20-4FFF-98AD-7FCB7E3F3CE2}" type="presParOf" srcId="{F94F1625-0388-477C-9B5A-F18AAD918C43}" destId="{0B27B08B-D655-433D-9402-371BE51AD197}" srcOrd="3" destOrd="0" presId="urn:microsoft.com/office/officeart/2005/8/layout/venn1"/>
    <dgm:cxn modelId="{7FBAD58C-A476-4B17-9289-52875222A8EC}" type="presParOf" srcId="{F94F1625-0388-477C-9B5A-F18AAD918C43}" destId="{B9E674EC-C598-45AA-A102-5B5F9A8B1226}" srcOrd="4" destOrd="0" presId="urn:microsoft.com/office/officeart/2005/8/layout/venn1"/>
    <dgm:cxn modelId="{BADC278E-1B7D-4D6C-9B4C-3DFCA10BCF68}" type="presParOf" srcId="{F94F1625-0388-477C-9B5A-F18AAD918C43}" destId="{26230CD3-8A5C-4897-A7E5-F9316A8209E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759257" y="248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1" i="0" kern="1200" dirty="0"/>
            <a:t>脳を活性化</a:t>
          </a:r>
          <a:endParaRPr lang="ja-JP" altLang="en-US" sz="18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316215" y="248"/>
        <a:ext cx="1113915" cy="1837961"/>
      </dsp:txXfrm>
    </dsp:sp>
    <dsp:sp modelId="{3DCA436E-A06E-419C-933D-824314FA18DD}">
      <dsp:nvSpPr>
        <dsp:cNvPr id="0" name=""/>
        <dsp:cNvSpPr/>
      </dsp:nvSpPr>
      <dsp:spPr>
        <a:xfrm rot="4320000">
          <a:off x="4631129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7659"/>
                <a:satOff val="-7225"/>
                <a:lumOff val="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37659"/>
                <a:satOff val="-7225"/>
                <a:lumOff val="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1" i="0" kern="1200" dirty="0"/>
            <a:t>リラクゼーション効果</a:t>
          </a:r>
          <a:endParaRPr lang="ja-JP" altLang="en-US" sz="18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5011458" y="1856962"/>
        <a:ext cx="1837961" cy="1113915"/>
      </dsp:txXfrm>
    </dsp:sp>
    <dsp:sp modelId="{41603B25-B9A7-46D0-887C-18FC2BCE93AA}">
      <dsp:nvSpPr>
        <dsp:cNvPr id="0" name=""/>
        <dsp:cNvSpPr/>
      </dsp:nvSpPr>
      <dsp:spPr>
        <a:xfrm rot="8640000">
          <a:off x="3916138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1" i="0" kern="1200" dirty="0"/>
            <a:t>ダイエット</a:t>
          </a:r>
          <a:endParaRPr lang="ja-JP" altLang="en-US" sz="18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10800000">
        <a:off x="4587676" y="3913400"/>
        <a:ext cx="1113915" cy="1837961"/>
      </dsp:txXfrm>
    </dsp:sp>
    <dsp:sp modelId="{03A77CC1-2883-44E9-A927-23D8D86A498B}">
      <dsp:nvSpPr>
        <dsp:cNvPr id="0" name=""/>
        <dsp:cNvSpPr/>
      </dsp:nvSpPr>
      <dsp:spPr>
        <a:xfrm rot="12960000">
          <a:off x="1602377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12976"/>
                <a:satOff val="-21676"/>
                <a:lumOff val="30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12976"/>
                <a:satOff val="-21676"/>
                <a:lumOff val="30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1" i="0" kern="1200" dirty="0"/>
            <a:t>胃の働きをよくする</a:t>
          </a:r>
          <a:endParaRPr lang="ja-JP" altLang="en-US" sz="18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10800000">
        <a:off x="2044755" y="3913400"/>
        <a:ext cx="1113915" cy="1837961"/>
      </dsp:txXfrm>
    </dsp:sp>
    <dsp:sp modelId="{AB6E8487-3FDE-4982-AEDD-44690A8ABD93}">
      <dsp:nvSpPr>
        <dsp:cNvPr id="0" name=""/>
        <dsp:cNvSpPr/>
      </dsp:nvSpPr>
      <dsp:spPr>
        <a:xfrm rot="17280000">
          <a:off x="887386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血液をサラサラにする</a:t>
          </a:r>
          <a:endParaRPr lang="ja-JP" altLang="en-US" sz="18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5400000">
        <a:off x="896927" y="1856962"/>
        <a:ext cx="1837961" cy="1113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45E9C-94FE-41CF-8701-A96B7691F502}">
      <dsp:nvSpPr>
        <dsp:cNvPr id="0" name=""/>
        <dsp:cNvSpPr/>
      </dsp:nvSpPr>
      <dsp:spPr>
        <a:xfrm>
          <a:off x="3653313" y="50284"/>
          <a:ext cx="2413635" cy="241363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覚醒作用</a:t>
          </a:r>
        </a:p>
      </dsp:txBody>
      <dsp:txXfrm>
        <a:off x="3975131" y="472670"/>
        <a:ext cx="1769999" cy="1086135"/>
      </dsp:txXfrm>
    </dsp:sp>
    <dsp:sp modelId="{F7BF6D55-D33B-43BA-B490-ED7B4E592FD3}">
      <dsp:nvSpPr>
        <dsp:cNvPr id="0" name=""/>
        <dsp:cNvSpPr/>
      </dsp:nvSpPr>
      <dsp:spPr>
        <a:xfrm>
          <a:off x="4524233" y="1558805"/>
          <a:ext cx="2413635" cy="2413635"/>
        </a:xfrm>
        <a:prstGeom prst="ellipse">
          <a:avLst/>
        </a:prstGeom>
        <a:solidFill>
          <a:schemeClr val="accent4">
            <a:alpha val="50000"/>
            <a:hueOff val="-3518287"/>
            <a:satOff val="21119"/>
            <a:lumOff val="-1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眠気が覚める</a:t>
          </a:r>
        </a:p>
      </dsp:txBody>
      <dsp:txXfrm>
        <a:off x="5262403" y="2182328"/>
        <a:ext cx="1448181" cy="1327499"/>
      </dsp:txXfrm>
    </dsp:sp>
    <dsp:sp modelId="{B9E674EC-C598-45AA-A102-5B5F9A8B1226}">
      <dsp:nvSpPr>
        <dsp:cNvPr id="0" name=""/>
        <dsp:cNvSpPr/>
      </dsp:nvSpPr>
      <dsp:spPr>
        <a:xfrm>
          <a:off x="2782393" y="1558805"/>
          <a:ext cx="2413635" cy="2413635"/>
        </a:xfrm>
        <a:prstGeom prst="ellipse">
          <a:avLst/>
        </a:prstGeom>
        <a:solidFill>
          <a:schemeClr val="accent4">
            <a:alpha val="50000"/>
            <a:hueOff val="-7036575"/>
            <a:satOff val="42238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集中力を高める</a:t>
          </a:r>
        </a:p>
      </dsp:txBody>
      <dsp:txXfrm>
        <a:off x="3009677" y="2182328"/>
        <a:ext cx="1448181" cy="132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16D6DC-5133-4C63-A171-D8B8907DFD47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12/17/2021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0B3793-D85E-4082-925C-FAA1A2B27276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D29542-AC5D-443C-9ACF-F648BEDF9DCF}" type="datetime1">
              <a:rPr lang="en-US" altLang="ja-JP" smtClean="0"/>
              <a:pPr/>
              <a:t>12/17/2021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AB3E965-974B-498D-B360-83DD1F9DEB55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コーヒーのカフェインには覚醒作用があり、交感神経を刺激して眠気が覚めるだけでなく、集中力も高めてくれます。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altLang="ja-JP" smtClean="0"/>
              <a:pPr/>
              <a:t>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843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C8C3BC"/>
                </a:solidFill>
                <a:effectLst/>
                <a:latin typeface="YakuHanJP"/>
              </a:rPr>
              <a:t>α</a:t>
            </a:r>
            <a:r>
              <a:rPr lang="ja-JP" altLang="en-US" b="0" i="0" dirty="0">
                <a:solidFill>
                  <a:srgbClr val="C8C3BC"/>
                </a:solidFill>
                <a:effectLst/>
                <a:latin typeface="YakuHanJP"/>
              </a:rPr>
              <a:t>波が出現して気分をリラックスさせたり、マンデリンのように情報処理能力を高めてくれたりします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altLang="ja-JP" smtClean="0"/>
              <a:pPr/>
              <a:t>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86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C8C3BC"/>
                </a:solidFill>
                <a:effectLst/>
                <a:latin typeface="YakuHanJP"/>
              </a:rPr>
              <a:t>コーヒーのカフェインで交感神経が刺激されると、先ほどのように脳が活性化するだけでなく、血流を促進して脂肪の代謝を高めてくれます。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altLang="ja-JP" smtClean="0"/>
              <a:pPr/>
              <a:t>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601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C8C3BC"/>
                </a:solidFill>
                <a:effectLst/>
                <a:latin typeface="YakuHanJP"/>
              </a:rPr>
              <a:t>コーヒーに含まれる「クロロゲン酸」というポリフェノールは、胃酸の分泌を促します。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altLang="ja-JP" smtClean="0"/>
              <a:pPr/>
              <a:t>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76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C8C3BC"/>
                </a:solidFill>
                <a:effectLst/>
                <a:latin typeface="YakuHanJP"/>
              </a:rPr>
              <a:t>コーヒーにこれほどの健康効果がありながら体に悪いといわれるのは、</a:t>
            </a:r>
            <a:r>
              <a:rPr lang="ja-JP" altLang="en-US" b="1" i="0" dirty="0">
                <a:solidFill>
                  <a:srgbClr val="E4007F"/>
                </a:solidFill>
                <a:effectLst/>
                <a:latin typeface="YakuHanJP"/>
              </a:rPr>
              <a:t>大量に飲むとカフェインを摂り過ぎて、体調不良の原因になるからです。</a:t>
            </a:r>
            <a:endParaRPr lang="en-US" altLang="ja-JP" b="1" i="0" dirty="0">
              <a:solidFill>
                <a:srgbClr val="E4007F"/>
              </a:solidFill>
              <a:effectLst/>
              <a:latin typeface="YakuHanJP"/>
            </a:endParaRPr>
          </a:p>
          <a:p>
            <a:r>
              <a:rPr lang="ja-JP" altLang="en-US" b="0" i="0" dirty="0">
                <a:solidFill>
                  <a:srgbClr val="C8C3BC"/>
                </a:solidFill>
                <a:effectLst/>
                <a:latin typeface="YakuHanJP"/>
              </a:rPr>
              <a:t>代表的なものとしては、不眠やめまい、吐き気、下痢、震えなどがあります。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altLang="ja-JP" smtClean="0"/>
              <a:pPr/>
              <a:t>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9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ja-JP" altLang="en-US" noProof="1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1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1388B30-41E3-449B-8D4A-FAECE856B7FC}" type="datetime1">
              <a:rPr lang="ja-JP" altLang="en-US" noProof="1" smtClean="0"/>
              <a:t>2021/12/17</a:t>
            </a:fld>
            <a:endParaRPr lang="ja-JP" altLang="en-US" noProof="1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1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1" smtClean="0"/>
              <a:t>‹#›</a:t>
            </a:fld>
            <a:endParaRPr lang="ja-JP" altLang="en-US" noProof="1"/>
          </a:p>
        </p:txBody>
      </p:sp>
      <p:cxnSp>
        <p:nvCxnSpPr>
          <p:cNvPr id="13" name="直線​​コネクタ(S)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長方形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4BD85-B669-4AB1-B98E-E502F94F3E87}" type="datetime1">
              <a:rPr lang="en-US" altLang="ja-JP" noProof="0" smtClean="0"/>
              <a:t>12/17/2021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616155-D960-4C94-A860-A8109244BD1D}" type="datetime1">
              <a:rPr lang="en-US" altLang="ja-JP" noProof="0" smtClean="0"/>
              <a:t>12/17/2021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cxnSp>
        <p:nvCxnSpPr>
          <p:cNvPr id="8" name="直線​​コネクタ(S)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E1A80-A460-430E-85EE-DBF4137A2E68}" type="datetime1">
              <a:rPr lang="en-US" altLang="ja-JP" noProof="0" smtClean="0"/>
              <a:t>12/17/2021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ja-JP" altLang="en-US" noProof="1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E42FFD-2653-4181-8B6F-8F24508A2426}" type="datetime1">
              <a:rPr lang="en-US" altLang="ja-JP" noProof="1" smtClean="0"/>
              <a:t>12/17/2021</a:t>
            </a:fld>
            <a:endParaRPr lang="ja-JP" altLang="en-US" noProof="1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1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1" smtClean="0"/>
              <a:t>‹#›</a:t>
            </a:fld>
            <a:endParaRPr lang="ja-JP" altLang="en-US" noProof="1"/>
          </a:p>
        </p:txBody>
      </p:sp>
      <p:cxnSp>
        <p:nvCxnSpPr>
          <p:cNvPr id="8" name="直線​​コネクタ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長方形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8459-DE34-46F5-9319-7A5C95EC4129}" type="datetime1">
              <a:rPr lang="en-US" altLang="ja-JP" noProof="0" smtClean="0"/>
              <a:t>12/17/2021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7CCE47E-EDD8-4A4B-AD32-066D149A595D}" type="datetime1">
              <a:rPr lang="en-US" altLang="ja-JP" noProof="0" smtClean="0"/>
              <a:pPr/>
              <a:t>12/17/2021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
             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25819D-0EE4-4277-9331-44F0376A6BEE}" type="datetime1">
              <a:rPr lang="en-US" altLang="ja-JP" noProof="0" smtClean="0"/>
              <a:t>12/17/2021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230E4-34BB-4667-83C0-052354683841}" type="datetime1">
              <a:rPr lang="en-US" altLang="ja-JP" noProof="0" smtClean="0"/>
              <a:t>12/17/2021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38184-CD75-4E8C-9B15-88F95DD14B29}" type="datetime1">
              <a:rPr lang="en-US" altLang="ja-JP" noProof="0" smtClean="0"/>
              <a:t>12/17/2021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FECCD8-8DE8-4DA0-ABF8-EA0AF99F09B3}" type="datetime1">
              <a:rPr lang="en-US" altLang="ja-JP" noProof="0" smtClean="0"/>
              <a:t>12/17/2021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cxnSp>
        <p:nvCxnSpPr>
          <p:cNvPr id="8" name="直線​​コネクタ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7B49F5A-34D0-4F58-B656-0DA2EE703B0F}" type="datetime1">
              <a:rPr lang="ja-JP" altLang="en-US" noProof="0" smtClean="0"/>
              <a:t>2021/12/17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
             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​​コネクタ(S)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長方形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画像 6" descr="コーヒー豆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ja-JP" altLang="en-US" sz="7200" b="1" dirty="0">
                <a:solidFill>
                  <a:schemeClr val="tx1"/>
                </a:solidFill>
              </a:rPr>
              <a:t>コーヒーは</a:t>
            </a:r>
            <a:br>
              <a:rPr lang="en-US" altLang="ja-JP" sz="7200" b="1" dirty="0">
                <a:solidFill>
                  <a:schemeClr val="tx1"/>
                </a:solidFill>
              </a:rPr>
            </a:br>
            <a:r>
              <a:rPr lang="ja-JP" altLang="en-US" sz="7200" b="1" dirty="0">
                <a:solidFill>
                  <a:schemeClr val="tx1"/>
                </a:solidFill>
              </a:rPr>
              <a:t>健康に良い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長方形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画像 6" descr="生地を伸ばす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b="1" dirty="0">
                <a:solidFill>
                  <a:srgbClr val="FFFFFF"/>
                </a:solidFill>
              </a:rPr>
              <a:t>健康効果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コンテンツ プレースホルダー 4" descr="製品 SmartArt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61605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グラフィック 8" descr="表彰台">
            <a:extLst>
              <a:ext uri="{FF2B5EF4-FFF2-40B4-BE49-F238E27FC236}">
                <a16:creationId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853DE-1156-41BD-8DD2-C0F31C21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脳を活性化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278D459B-2771-4FD7-A78B-C2F6C7D65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62617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2994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BB1CF-24DE-4216-B949-1232100D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リラクゼーション効果</a:t>
            </a:r>
          </a:p>
        </p:txBody>
      </p:sp>
      <p:pic>
        <p:nvPicPr>
          <p:cNvPr id="1028" name="Picture 4" descr="室内でリラックスする人のイラスト（男性） | かわいいフリー素材集 いらすとや">
            <a:extLst>
              <a:ext uri="{FF2B5EF4-FFF2-40B4-BE49-F238E27FC236}">
                <a16:creationId xmlns:a16="http://schemas.microsoft.com/office/drawing/2014/main" id="{DDFDA92A-B541-432C-B881-3B353F18881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56" y="228600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勉強が好調な人のイラスト（男性） | かわいいフリー素材集 いらすとや">
            <a:extLst>
              <a:ext uri="{FF2B5EF4-FFF2-40B4-BE49-F238E27FC236}">
                <a16:creationId xmlns:a16="http://schemas.microsoft.com/office/drawing/2014/main" id="{61AE8D60-19F0-40EE-9235-1BF5B4CEEF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56" y="228600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631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BAB61-CD68-4E2C-86B0-5804C1D8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ダイエット</a:t>
            </a:r>
          </a:p>
        </p:txBody>
      </p:sp>
      <p:pic>
        <p:nvPicPr>
          <p:cNvPr id="2050" name="Picture 2" descr="寒くなる前に今から基礎代謝アップ！ | 笹塚駅徒歩4分。整体を受けるなら「笹塚さくら鍼灸整骨院」">
            <a:extLst>
              <a:ext uri="{FF2B5EF4-FFF2-40B4-BE49-F238E27FC236}">
                <a16:creationId xmlns:a16="http://schemas.microsoft.com/office/drawing/2014/main" id="{3CDD7557-C9C7-49BA-BC5F-BFE5F5FA0D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5756" y="2392362"/>
            <a:ext cx="3476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6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FC691-F608-4F6F-B51C-9A48EF30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胃の働きをよくする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71E184-8DFB-4E95-B64A-37A9C4FE2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50" y="2286000"/>
            <a:ext cx="434723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889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4BB021A-853C-4014-B543-AE25920F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飲み過ぎはいけない！</a:t>
            </a:r>
          </a:p>
        </p:txBody>
      </p:sp>
      <p:pic>
        <p:nvPicPr>
          <p:cNvPr id="4098" name="Picture 2" descr="いろいろなコーヒーで一服している人のイラスト（男性） | かわいいフリー素材集 いらすとや">
            <a:extLst>
              <a:ext uri="{FF2B5EF4-FFF2-40B4-BE49-F238E27FC236}">
                <a16:creationId xmlns:a16="http://schemas.microsoft.com/office/drawing/2014/main" id="{03CA8CEA-2787-4090-835D-F64D63D518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87" y="2286000"/>
            <a:ext cx="326846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3F9CD0F9-14FA-4609-9169-B6A808A02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20624261">
            <a:off x="694737" y="2798478"/>
            <a:ext cx="7810221" cy="202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1500" dirty="0">
                <a:solidFill>
                  <a:srgbClr val="FF0000"/>
                </a:solidFill>
              </a:rPr>
              <a:t>一日一杯！</a:t>
            </a:r>
          </a:p>
        </p:txBody>
      </p:sp>
    </p:spTree>
    <p:extLst>
      <p:ext uri="{BB962C8B-B14F-4D97-AF65-F5344CB8AC3E}">
        <p14:creationId xmlns:p14="http://schemas.microsoft.com/office/powerpoint/2010/main" val="1078299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 4" descr="レストランの Open の看板">
            <a:extLst>
              <a:ext uri="{FF2B5EF4-FFF2-40B4-BE49-F238E27FC236}">
                <a16:creationId xmlns:a16="http://schemas.microsoft.com/office/drawing/2014/main" id="{93EE5BFA-6139-4AAE-8DC0-15AC2123BF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276" r="1" b="26059"/>
          <a:stretch/>
        </p:blipFill>
        <p:spPr>
          <a:xfrm>
            <a:off x="20" y="-65315"/>
            <a:ext cx="12188932" cy="4572000"/>
          </a:xfrm>
          <a:prstGeom prst="rect">
            <a:avLst/>
          </a:prstGeom>
          <a:noFill/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DED795E-70DE-48FA-90FB-0C094EE033E7}"/>
              </a:ext>
            </a:extLst>
          </p:cNvPr>
          <p:cNvGrpSpPr/>
          <p:nvPr/>
        </p:nvGrpSpPr>
        <p:grpSpPr>
          <a:xfrm>
            <a:off x="3526972" y="5024846"/>
            <a:ext cx="8327572" cy="1463040"/>
            <a:chOff x="925286" y="5013960"/>
            <a:chExt cx="8327572" cy="1463040"/>
          </a:xfrm>
        </p:grpSpPr>
        <p:sp>
          <p:nvSpPr>
            <p:cNvPr id="3" name="タイトル 1">
              <a:extLst>
                <a:ext uri="{FF2B5EF4-FFF2-40B4-BE49-F238E27FC236}">
                  <a16:creationId xmlns:a16="http://schemas.microsoft.com/office/drawing/2014/main" id="{5275691C-27AF-4368-A698-C98C7B215FCB}"/>
                </a:ext>
              </a:extLst>
            </p:cNvPr>
            <p:cNvSpPr txBox="1">
              <a:spLocks/>
            </p:cNvSpPr>
            <p:nvPr/>
          </p:nvSpPr>
          <p:spPr>
            <a:xfrm>
              <a:off x="925286" y="5013960"/>
              <a:ext cx="8153400" cy="1463040"/>
            </a:xfrm>
            <a:prstGeom prst="rect">
              <a:avLst/>
            </a:prstGeom>
          </p:spPr>
          <p:txBody>
            <a:bodyPr lIns="0" tIns="10800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kumimoji="1"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j-cs"/>
                </a:defRPr>
              </a:lvl1pPr>
            </a:lstStyle>
            <a:p>
              <a:pPr algn="r"/>
              <a:r>
                <a:rPr lang="ja-JP" altLang="en-US" b="1" dirty="0"/>
                <a:t>ご清聴ありがとうございました</a:t>
              </a: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B520913B-70E5-41C3-AA19-BFEADA6A5BBA}"/>
                </a:ext>
              </a:extLst>
            </p:cNvPr>
            <p:cNvCxnSpPr>
              <a:cxnSpLocks/>
            </p:cNvCxnSpPr>
            <p:nvPr/>
          </p:nvCxnSpPr>
          <p:spPr>
            <a:xfrm>
              <a:off x="9252858" y="528828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922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508_TF89549367_Win32" id="{C1843B7E-814D-40D3-87E8-543C4FFB117E}" vid="{6300F541-B238-4C04-9285-274C991AECA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小売りのデザイン</Template>
  <TotalTime>36</TotalTime>
  <Words>214</Words>
  <Application>Microsoft Office PowerPoint</Application>
  <PresentationFormat>ワイド画面</PresentationFormat>
  <Paragraphs>30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 UI</vt:lpstr>
      <vt:lpstr>YakuHanJP</vt:lpstr>
      <vt:lpstr>Arial</vt:lpstr>
      <vt:lpstr>Tw Cen MT</vt:lpstr>
      <vt:lpstr>Wingdings 3</vt:lpstr>
      <vt:lpstr>インテグラル</vt:lpstr>
      <vt:lpstr>コーヒーは 健康に良い</vt:lpstr>
      <vt:lpstr>健康効果</vt:lpstr>
      <vt:lpstr>脳を活性化</vt:lpstr>
      <vt:lpstr>リラクゼーション効果</vt:lpstr>
      <vt:lpstr>ダイエット</vt:lpstr>
      <vt:lpstr>胃の働きをよくする</vt:lpstr>
      <vt:lpstr>飲み過ぎはいけない！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コーヒーは 健康に良い</dc:title>
  <dc:creator>jin zhixuan</dc:creator>
  <cp:lastModifiedBy>jin zhixuan</cp:lastModifiedBy>
  <cp:revision>1</cp:revision>
  <dcterms:created xsi:type="dcterms:W3CDTF">2021-12-17T12:05:45Z</dcterms:created>
  <dcterms:modified xsi:type="dcterms:W3CDTF">2021-12-17T12:41:47Z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