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70" r:id="rId3"/>
    <p:sldId id="268" r:id="rId4"/>
    <p:sldId id="265" r:id="rId5"/>
    <p:sldId id="263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5768" autoAdjust="0"/>
  </p:normalViewPr>
  <p:slideViewPr>
    <p:cSldViewPr snapToGrid="0">
      <p:cViewPr varScale="1">
        <p:scale>
          <a:sx n="138" d="100"/>
          <a:sy n="138" d="100"/>
        </p:scale>
        <p:origin x="608" y="8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F0B27-FDAD-46DC-BE4C-D58A19A66EDF}" type="datetimeFigureOut">
              <a:rPr lang="zh-CN" altLang="en-US" smtClean="0"/>
              <a:t>2025/7/11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D5429-02D7-4B29-B712-6BC7A0C42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47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2025_MICCAI_LVPNet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D5429-02D7-4B29-B712-6BC7A0C42A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671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2025_MICCAI_MS-IQA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D5429-02D7-4B29-B712-6BC7A0C42A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63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SG" dirty="0"/>
              <a:t>2024 ACCV </a:t>
            </a:r>
            <a:r>
              <a:rPr lang="en-US" altLang="zh-SG" dirty="0" err="1"/>
              <a:t>VIPNet</a:t>
            </a:r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D5429-02D7-4B29-B712-6BC7A0C42A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30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2022_</a:t>
            </a:r>
            <a:r>
              <a:rPr lang="en-US" altLang="zh-CN" sz="1800" dirty="0">
                <a:solidFill>
                  <a:srgbClr val="7A7E85"/>
                </a:solidFill>
                <a:effectLst/>
                <a:latin typeface="JetBrains Mono"/>
              </a:rPr>
              <a:t>Frontiers</a:t>
            </a:r>
            <a:endParaRPr lang="en-US" altLang="zh-CN" sz="1800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D5429-02D7-4B29-B712-6BC7A0C42A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504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2017_ICTAI</a:t>
            </a:r>
            <a:endParaRPr lang="en-US" altLang="zh-CN" sz="1800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D5429-02D7-4B29-B712-6BC7A0C42A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36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BF3DD-3E56-5639-E95E-0B21B3FB5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70478B-8094-1A50-ADEB-5A24613FF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5A8A2-D501-5F2A-05E9-FCF7EF90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E376-3A0B-4AF8-A9EB-29B2BF33A297}" type="datetimeFigureOut">
              <a:rPr lang="zh-CN" altLang="en-US" smtClean="0"/>
              <a:t>2025/7/11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5EEA2-FA7D-B834-BEF5-CFD9D11E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274CD-DAD0-697F-2A79-3FE0E26F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2F32-6750-4FF9-AC2F-B1529837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69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862BC-14E9-7A47-1BC0-BEE4C049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64F9B0-66DD-F1E6-6C87-418357083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8C65D-7997-D905-526B-2F50DBE2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E376-3A0B-4AF8-A9EB-29B2BF33A297}" type="datetimeFigureOut">
              <a:rPr lang="zh-CN" altLang="en-US" smtClean="0"/>
              <a:t>2025/7/11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A49C68-19E8-BCE0-3D57-827637CA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F787D-4D50-73B7-62F2-8EA2148E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2F32-6750-4FF9-AC2F-B1529837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7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03B617-5885-378A-F5FF-630CBB97B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7FADCB-C975-8964-630B-1334D0A0B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EE432-440E-A1A8-6008-ECABEA44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E376-3A0B-4AF8-A9EB-29B2BF33A297}" type="datetimeFigureOut">
              <a:rPr lang="zh-CN" altLang="en-US" smtClean="0"/>
              <a:t>2025/7/11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CBAAE2-242E-2A82-4557-6D18E56C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4EF0E-48B7-A61C-9557-C34C001D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2F32-6750-4FF9-AC2F-B1529837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5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6C646-0AB0-8FC6-DFA3-860D45507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0912C-06B6-6851-B3AE-0DCC0BB34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B978B-AED3-0B26-7AFC-D01F03E2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E376-3A0B-4AF8-A9EB-29B2BF33A297}" type="datetimeFigureOut">
              <a:rPr lang="zh-CN" altLang="en-US" smtClean="0"/>
              <a:t>2025/7/11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612AC-FE76-E06B-1D57-0A64EFB0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F938DE-4048-45C5-8A8F-0936FBD1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2F32-6750-4FF9-AC2F-B1529837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29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8268C-E8AC-E3B5-595A-88C1CF3C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AE169D-1163-986F-58EB-90B3949AA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C430DD-C2EF-506A-4A6F-05DA7E76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E376-3A0B-4AF8-A9EB-29B2BF33A297}" type="datetimeFigureOut">
              <a:rPr lang="zh-CN" altLang="en-US" smtClean="0"/>
              <a:t>2025/7/11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97DC2-E152-E8BF-5EA5-643AD67BD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B3378-875F-B398-A9E9-E25DAEE6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2F32-6750-4FF9-AC2F-B1529837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28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C4F1E-D1C7-8A45-F34F-8713D1AE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A6B1A-F326-755F-CAD5-6FA1F2898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717ACD-86ED-DEC1-BA72-F4D448E38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49E3B6-005F-FB95-63B9-690B273F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E376-3A0B-4AF8-A9EB-29B2BF33A297}" type="datetimeFigureOut">
              <a:rPr lang="zh-CN" altLang="en-US" smtClean="0"/>
              <a:t>2025/7/11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768990-A954-C563-EEA8-66688D72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7C293E-2E5A-D7F9-7297-8F376C2F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2F32-6750-4FF9-AC2F-B1529837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63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94D11-AEA3-3D52-CC1A-76BB3A58E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F2D77A-BBD1-E4E1-7117-DC5788CA7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ACC8AD-0145-B8E9-C8CE-E58A0702C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DDEC7D-6916-8C0D-0605-B333D2694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2651C7-F850-5DA3-791F-10623EE96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DE4C08-5009-E9AA-8668-29E318C7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E376-3A0B-4AF8-A9EB-29B2BF33A297}" type="datetimeFigureOut">
              <a:rPr lang="zh-CN" altLang="en-US" smtClean="0"/>
              <a:t>2025/7/11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EDE325-6CAD-5505-9D0F-32B0F4A4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50A787-F49D-0A83-42F0-8150992F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2F32-6750-4FF9-AC2F-B1529837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74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39DB2-CFCA-6489-7D45-EFE03210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C0904C-6CAE-5588-1BDA-54F6E74C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E376-3A0B-4AF8-A9EB-29B2BF33A297}" type="datetimeFigureOut">
              <a:rPr lang="zh-CN" altLang="en-US" smtClean="0"/>
              <a:t>2025/7/11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5B5D07-FAEE-64C2-3357-DDDB760D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B6F1B7-C98B-573E-6D09-BB67D572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2F32-6750-4FF9-AC2F-B1529837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42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E34867-8B77-F204-2FA8-B6057E6F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E376-3A0B-4AF8-A9EB-29B2BF33A297}" type="datetimeFigureOut">
              <a:rPr lang="zh-CN" altLang="en-US" smtClean="0"/>
              <a:t>2025/7/11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3E2EE4-CE6A-ECD5-9A63-674598BE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C29EE7-3203-A8A9-06A8-F3DF9E2C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2F32-6750-4FF9-AC2F-B1529837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49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852BB-1501-9D51-2CFC-C5CAA7BE8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6E18B-7620-6A5F-D8BF-DE911A9F3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5DF3BB-36CE-73EF-9528-96034FF3E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25C852-111D-0E16-1637-006B0B0A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E376-3A0B-4AF8-A9EB-29B2BF33A297}" type="datetimeFigureOut">
              <a:rPr lang="zh-CN" altLang="en-US" smtClean="0"/>
              <a:t>2025/7/11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826A61-4A1E-0354-DAB8-991676C7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42F1C9-A21C-44BE-B614-7CBA9421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2F32-6750-4FF9-AC2F-B1529837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4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A15EA-DDCB-22E8-E458-F50538279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090E7E-13CF-C431-8D69-62117F0CD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FD5D57-547E-2A61-CE2D-4516A7554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B29655-B401-DB67-CDCB-18DCB423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E376-3A0B-4AF8-A9EB-29B2BF33A297}" type="datetimeFigureOut">
              <a:rPr lang="zh-CN" altLang="en-US" smtClean="0"/>
              <a:t>2025/7/11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27C7EE-2985-C451-F39B-636349D5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3FA586-03CB-8568-0F74-6B1567B1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2F32-6750-4FF9-AC2F-B1529837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89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325319-01C3-AAC5-9AF0-B9C15C6C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71DE7E-AC30-7C90-D4B1-97D94DDC7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E20E6-4A58-3C80-9CC4-7EB5360DC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5E376-3A0B-4AF8-A9EB-29B2BF33A297}" type="datetimeFigureOut">
              <a:rPr lang="zh-CN" altLang="en-US" smtClean="0"/>
              <a:t>2025/7/11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3999D-69BB-ED57-79C9-234AA9019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786B7-DD4E-3FF7-90B9-3853FE716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B2F32-6750-4FF9-AC2F-B1529837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93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0F4123D-B6E1-FED4-1C74-2EE78987E3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2CC416-8111-6AD5-156C-8F8B11011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7826"/>
            <a:ext cx="12192000" cy="376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2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F044E7B-E815-D7B5-6DE1-B0042955BD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4EA201-FDA9-48D4-BD04-D888DAA9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350"/>
            <a:ext cx="12192000" cy="56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5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44CEC7A-7FF9-DD0A-ACFD-994D599544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4EBCB0-FD76-84EA-C371-1354C27E2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26" y="0"/>
            <a:ext cx="11661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ADAD9D-AD5E-99E6-2C51-B1A842E8E4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AC012E9B-9CEF-6D18-E5F0-3C930150E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915"/>
            <a:ext cx="12192000" cy="454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6F5ABB-B9DD-3BFA-A2F5-7B6307657A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7961A6-1BC1-2751-97F1-5D992C76F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52" y="216543"/>
            <a:ext cx="10570495" cy="642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7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6F5ABB-B9DD-3BFA-A2F5-7B6307657A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A534AD-30F3-EF83-7BAD-677BB7C536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1" r="4492"/>
          <a:stretch/>
        </p:blipFill>
        <p:spPr>
          <a:xfrm>
            <a:off x="36770" y="567697"/>
            <a:ext cx="12118459" cy="572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93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24</Words>
  <Application>Microsoft Office PowerPoint</Application>
  <PresentationFormat>宽屏</PresentationFormat>
  <Paragraphs>10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JetBrains Mono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Bert@office2016.cc</dc:creator>
  <cp:lastModifiedBy>Li Zhixuan (Dr)</cp:lastModifiedBy>
  <cp:revision>61</cp:revision>
  <dcterms:created xsi:type="dcterms:W3CDTF">2022-10-13T02:50:52Z</dcterms:created>
  <dcterms:modified xsi:type="dcterms:W3CDTF">2025-07-11T05:34:49Z</dcterms:modified>
</cp:coreProperties>
</file>