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6"/>
    <p:restoredTop sz="94731"/>
  </p:normalViewPr>
  <p:slideViewPr>
    <p:cSldViewPr snapToGrid="0" snapToObjects="1">
      <p:cViewPr varScale="1">
        <p:scale>
          <a:sx n="112" d="100"/>
          <a:sy n="112" d="100"/>
        </p:scale>
        <p:origin x="21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4FD5-029B-AC42-B720-FD1BBBBED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8DCEA-6115-B14A-957D-66A710DEF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FC80-6E9D-5A4C-B2CC-1B2B9A64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69E97-63C7-564A-98C8-0D651834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4A609-6825-634C-AFD3-F373EE7F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3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49FA-4CB7-1F47-8451-39C2B8DC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91116-6054-9341-B217-BE8060692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5724-74E6-2B4A-9EA4-C7CDAFF5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43E8F-468D-364B-B609-076D316E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80FA-5AA0-0E4D-8A69-8CAAA250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617C2-96B9-D741-96BB-1D49F6FE7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8D9DA-DA77-A040-BDDA-D07A75551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62BC8-B997-354C-B484-7E99B5E5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ED51B-C683-4D4D-A733-C83C37A2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D672D-CEF3-9F4B-A256-02085F6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D329-A34A-5741-B341-7636E7DE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0025F-7875-854E-A4A3-0233967B5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8994D-35F2-2348-A1BD-20A299BC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FEC06-2FEB-894C-BCA5-1FDF9986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7064B-99E4-E447-B5CC-DB9EE132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F2FE-080D-3648-B306-D9091C1F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4B1E5-1F96-BE47-95A9-CDA71171B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3AC3A-C811-3B42-802D-E986C494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B9E7-260E-C645-8251-76A9AFB7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8EB1A-5764-0247-8777-BCE93CF7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4B91-0D15-FF47-9F1A-2BBE9F7D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8EA4-1ACA-7741-9A51-401CAE1D7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E7E94-1370-F045-925A-0999D6ED7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2EC0E-0072-6245-9CA6-7C767CB1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15E52-F256-D740-8F57-217548F9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F8B99-5C9F-8248-AAC0-9BA9A55E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8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3C40-CF57-FD44-B677-44BA645D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2A5AF-E6C4-D546-82C5-5E6DE45D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85F10-39CA-B64F-B43A-4A932AA1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0F131-0A58-7C4A-9C6D-7A88A4F03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CE149-EC10-8F47-A63C-4BB14F996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16CB5-CC0C-F941-9615-20E611E8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5AE62-FA24-884D-97D8-3214B915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7D27B-9E32-4D43-A820-6CD60D15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0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5F28-C5F8-044B-B31B-06EC6659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A2DE5-3DB7-8A4C-AB16-1B186C49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AF01E-B695-6C45-B7CF-F73AF89E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6593D-05B6-C747-8353-DC65617E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0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CDB0C-34A0-EA4B-B708-5EA71BD6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316CA-B10A-F843-B306-3A534B7A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B2B5E-4AF9-3743-A87C-2351706A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90F3-CF05-F841-B0BD-82C74FC4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B13E-646F-2041-AE6E-C272AA102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69D5D-0930-3649-9B8D-A9999C694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5A531-10A8-DB4D-B203-1EAC3913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CF68-2249-A84E-9AFB-345D82A6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A3020-A447-0E4D-9C03-3E0EDF07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77D3-B6A4-B247-9BD0-FD43C14B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F7BB1-939D-804B-BFEC-D6ECADB7D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49137-CC8C-5A43-A322-36236DD21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ED18-EA06-EF40-A1BD-4FB86990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52E94-8A5A-3546-9747-9599A6B1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FAF28-0191-3A4F-8F42-98262488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4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7AC9F-4A8E-364C-B955-CBD90402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C2667-59C4-D343-8E87-14D7A91AB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A3A1-F0FB-0A42-9B2F-056B5CB1B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6C336-FAC9-6D49-A0EB-D472925C8CE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2CB93-FAB6-0D49-9D57-94939C412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71F25-B27B-9147-B5A7-116FA3E6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4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git.awsrun.com/rp/nightswatch-builder" TargetMode="External"/><Relationship Id="rId3" Type="http://schemas.openxmlformats.org/officeDocument/2006/relationships/hyperlink" Target="https://docs.aws.amazon.com/iot/latest/developerguide/iot-jobs.html" TargetMode="External"/><Relationship Id="rId7" Type="http://schemas.openxmlformats.org/officeDocument/2006/relationships/hyperlink" Target="http://git.awsrun.com/rp/nightswatch-ranger" TargetMode="External"/><Relationship Id="rId2" Type="http://schemas.openxmlformats.org/officeDocument/2006/relationships/hyperlink" Target="http://git.awsrun.com/rp/nightswatch-ranger/blob/master/job_op_types.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engine/reference/builder" TargetMode="External"/><Relationship Id="rId5" Type="http://schemas.openxmlformats.org/officeDocument/2006/relationships/hyperlink" Target="https://github.com/opencontainers/runc" TargetMode="External"/><Relationship Id="rId4" Type="http://schemas.openxmlformats.org/officeDocument/2006/relationships/hyperlink" Target="https://docs.aws.amazon.com/iot/latest/developerguide/device-defender-audi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D5CA-48A4-9942-B8B4-2A3FA66A6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OTA tool</a:t>
            </a:r>
            <a:br>
              <a:rPr lang="en-US" dirty="0"/>
            </a:br>
            <a:r>
              <a:rPr lang="en-US" dirty="0"/>
              <a:t>for IoT Core managed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184C5-4DB4-0D4A-A496-98220C672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project Night’s Watch comes</a:t>
            </a:r>
          </a:p>
          <a:p>
            <a:endParaRPr lang="en-US" dirty="0"/>
          </a:p>
          <a:p>
            <a:r>
              <a:rPr lang="en-US" dirty="0" err="1"/>
              <a:t>Zhi</a:t>
            </a:r>
            <a:r>
              <a:rPr lang="en-US" dirty="0"/>
              <a:t> Yan Liu &lt;</a:t>
            </a:r>
            <a:r>
              <a:rPr lang="en-US" dirty="0" err="1"/>
              <a:t>liuzhiya@amazon.com</a:t>
            </a:r>
            <a:r>
              <a:rPr lang="en-US" dirty="0"/>
              <a:t>&gt;</a:t>
            </a:r>
          </a:p>
          <a:p>
            <a:r>
              <a:rPr lang="en-US" dirty="0"/>
              <a:t>2019-Nov-12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1EFE8-26D3-844C-880D-0EF63C79F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6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7390-F192-AF46-AF40-3AB43D69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5207-5730-AD4E-A19B-066F0EB9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stories</a:t>
            </a:r>
          </a:p>
          <a:p>
            <a:r>
              <a:rPr lang="en-US" dirty="0"/>
              <a:t>Solution explanations</a:t>
            </a:r>
          </a:p>
        </p:txBody>
      </p:sp>
    </p:spTree>
    <p:extLst>
      <p:ext uri="{BB962C8B-B14F-4D97-AF65-F5344CB8AC3E}">
        <p14:creationId xmlns:p14="http://schemas.microsoft.com/office/powerpoint/2010/main" val="301192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FE4D-3561-4F43-A614-FF7FF5E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6DAD2-1527-4D44-9A43-242FD044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lot of devices planed to be managed by AWS IoT Core service.</a:t>
            </a:r>
          </a:p>
          <a:p>
            <a:pPr lvl="1"/>
            <a:r>
              <a:rPr lang="en-US" dirty="0"/>
              <a:t>Deployed ~300, 000 devices in China, ~50,000 in WW, and growing quickly.</a:t>
            </a:r>
          </a:p>
          <a:p>
            <a:r>
              <a:rPr lang="en-US" dirty="0"/>
              <a:t>Device bricks or functionality fault after OTA with high possibility.</a:t>
            </a:r>
          </a:p>
          <a:p>
            <a:r>
              <a:rPr lang="en-US" dirty="0"/>
              <a:t>Want to build a mini “platform” runs on device to cover common and fundamental functions, to prevent business team develop common part again and improve quality.</a:t>
            </a:r>
          </a:p>
          <a:p>
            <a:pPr lvl="1"/>
            <a:r>
              <a:rPr lang="en-US" dirty="0"/>
              <a:t>Device certificate </a:t>
            </a:r>
            <a:r>
              <a:rPr lang="en-US" b="1" dirty="0"/>
              <a:t>rotation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Deploy</a:t>
            </a:r>
            <a:r>
              <a:rPr lang="en-US" dirty="0"/>
              <a:t> containerized and non-containerized application </a:t>
            </a:r>
            <a:r>
              <a:rPr lang="en-US" b="1" dirty="0"/>
              <a:t>package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“platform” itself upgrade.</a:t>
            </a:r>
          </a:p>
          <a:p>
            <a:pPr lvl="1"/>
            <a:r>
              <a:rPr lang="en-US" dirty="0"/>
              <a:t>and etc.[0]</a:t>
            </a:r>
          </a:p>
        </p:txBody>
      </p:sp>
    </p:spTree>
    <p:extLst>
      <p:ext uri="{BB962C8B-B14F-4D97-AF65-F5344CB8AC3E}">
        <p14:creationId xmlns:p14="http://schemas.microsoft.com/office/powerpoint/2010/main" val="167017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2B3-E87A-E445-8362-79377B3E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65F1-5CC7-5D48-885B-41D8D873E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existing technology: </a:t>
            </a:r>
          </a:p>
          <a:p>
            <a:pPr lvl="1"/>
            <a:r>
              <a:rPr lang="en-US" dirty="0"/>
              <a:t>Operation distributing by AWS IoT Core Job mechanism[1].</a:t>
            </a:r>
          </a:p>
          <a:p>
            <a:pPr lvl="1"/>
            <a:r>
              <a:rPr lang="en-US" dirty="0"/>
              <a:t>Automatically certificate rotation trigger by AWS IoT Defender audit[2].</a:t>
            </a:r>
          </a:p>
          <a:p>
            <a:pPr lvl="1"/>
            <a:r>
              <a:rPr lang="en-US" dirty="0"/>
              <a:t>Spawning and running containers according to the OCI specification by project </a:t>
            </a:r>
            <a:r>
              <a:rPr lang="en-US" dirty="0" err="1"/>
              <a:t>runc</a:t>
            </a:r>
            <a:r>
              <a:rPr lang="en-US" dirty="0"/>
              <a:t>[3].</a:t>
            </a:r>
          </a:p>
          <a:p>
            <a:pPr lvl="1"/>
            <a:r>
              <a:rPr lang="en-US" dirty="0"/>
              <a:t>Packaging application by docker standard toolchain[4].</a:t>
            </a:r>
          </a:p>
          <a:p>
            <a:r>
              <a:rPr lang="en-US" dirty="0"/>
              <a:t>Mini “platform” daemon as the agent runs on the device</a:t>
            </a:r>
          </a:p>
          <a:p>
            <a:pPr lvl="1"/>
            <a:r>
              <a:rPr lang="en-US" dirty="0"/>
              <a:t>Project Night’s Watch – Ranger[5]</a:t>
            </a:r>
          </a:p>
          <a:p>
            <a:r>
              <a:rPr lang="en-US" dirty="0"/>
              <a:t>Control plane to setup the IoT stack (addition for demo, optional)</a:t>
            </a:r>
          </a:p>
          <a:p>
            <a:pPr lvl="1"/>
            <a:r>
              <a:rPr lang="en-US" dirty="0"/>
              <a:t>Project Night’s Watch – Builder[6]</a:t>
            </a:r>
          </a:p>
        </p:txBody>
      </p:sp>
    </p:spTree>
    <p:extLst>
      <p:ext uri="{BB962C8B-B14F-4D97-AF65-F5344CB8AC3E}">
        <p14:creationId xmlns:p14="http://schemas.microsoft.com/office/powerpoint/2010/main" val="266448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6CEA-7C5D-5840-BFBD-952D0D7D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0FA24-6884-3145-A564-B1A1E396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[0] </a:t>
            </a:r>
            <a:r>
              <a:rPr lang="en-US" sz="1800" dirty="0">
                <a:hlinkClick r:id="rId2"/>
              </a:rPr>
              <a:t>http://git.awsrun.com/rp/nightswatch-ranger/blob/master/job_op_types.c</a:t>
            </a:r>
            <a:endParaRPr lang="en-US" sz="1800" dirty="0"/>
          </a:p>
          <a:p>
            <a:r>
              <a:rPr lang="en-US" sz="1800" dirty="0"/>
              <a:t>[1] </a:t>
            </a:r>
            <a:r>
              <a:rPr lang="en-US" sz="1800" dirty="0">
                <a:hlinkClick r:id="rId3"/>
              </a:rPr>
              <a:t>https://docs.aws.amazon.com/iot/latest/developerguide/iot-jobs.html</a:t>
            </a:r>
            <a:endParaRPr lang="en-US" sz="1800" dirty="0"/>
          </a:p>
          <a:p>
            <a:r>
              <a:rPr lang="en-US" sz="1800" dirty="0"/>
              <a:t>[2] </a:t>
            </a:r>
            <a:r>
              <a:rPr lang="en-US" sz="1800" dirty="0">
                <a:hlinkClick r:id="rId4"/>
              </a:rPr>
              <a:t>https://docs.aws.amazon.com/iot/latest/developerguide/device-defender-audit.html</a:t>
            </a:r>
            <a:endParaRPr lang="en-US" sz="1800" dirty="0"/>
          </a:p>
          <a:p>
            <a:pPr lvl="1"/>
            <a:r>
              <a:rPr lang="en-US" sz="1400" dirty="0"/>
              <a:t>CA_CERT_APPROACHING_EXPIRATION_CHECK</a:t>
            </a:r>
          </a:p>
          <a:p>
            <a:r>
              <a:rPr lang="en-US" sz="1800" dirty="0"/>
              <a:t>[3] </a:t>
            </a:r>
            <a:r>
              <a:rPr lang="en-US" sz="1800" dirty="0">
                <a:hlinkClick r:id="rId5"/>
              </a:rPr>
              <a:t>https://github.com/opencontainers/runc</a:t>
            </a:r>
            <a:endParaRPr lang="en-US" sz="1800" dirty="0"/>
          </a:p>
          <a:p>
            <a:r>
              <a:rPr lang="en-US" sz="1800" dirty="0"/>
              <a:t>[4] </a:t>
            </a:r>
            <a:r>
              <a:rPr lang="en-US" sz="1800" dirty="0">
                <a:hlinkClick r:id="rId6"/>
              </a:rPr>
              <a:t>https://docs.docker.com/engine/reference/builder</a:t>
            </a:r>
            <a:endParaRPr lang="en-US" sz="1800" dirty="0"/>
          </a:p>
          <a:p>
            <a:r>
              <a:rPr lang="en-US" sz="1800" dirty="0"/>
              <a:t>[5] </a:t>
            </a:r>
            <a:r>
              <a:rPr lang="en-US" sz="1800" dirty="0">
                <a:hlinkClick r:id="rId7"/>
              </a:rPr>
              <a:t>http://git.awsrun.com/rp/nightswatch-ranger</a:t>
            </a:r>
            <a:endParaRPr lang="en-US" sz="1800" dirty="0"/>
          </a:p>
          <a:p>
            <a:r>
              <a:rPr lang="en-US" sz="1800" dirty="0"/>
              <a:t>[6] </a:t>
            </a:r>
            <a:r>
              <a:rPr lang="en-US" sz="1800" dirty="0">
                <a:hlinkClick r:id="rId8"/>
              </a:rPr>
              <a:t>http://git.awsrun.com/rp/nightswatch-builder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823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359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 OTA tool for IoT Core managed device</vt:lpstr>
      <vt:lpstr>Agenda</vt:lpstr>
      <vt:lpstr>Customer stories</vt:lpstr>
      <vt:lpstr>Solution explanations</vt:lpstr>
      <vt:lpstr>Reference</vt:lpstr>
    </vt:vector>
  </TitlesOfParts>
  <Manager/>
  <Company>Amazon AWS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OTA tool for IoT Core managed device</dc:title>
  <dc:subject/>
  <dc:creator>Liu Zhi Yan</dc:creator>
  <cp:keywords/>
  <dc:description/>
  <cp:lastModifiedBy>Liu Zhi Yan</cp:lastModifiedBy>
  <cp:revision>11</cp:revision>
  <dcterms:created xsi:type="dcterms:W3CDTF">2019-11-12T07:17:56Z</dcterms:created>
  <dcterms:modified xsi:type="dcterms:W3CDTF">2019-11-19T09:35:52Z</dcterms:modified>
  <cp:category/>
</cp:coreProperties>
</file>