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rman Zhi" initials="NZ" lastIdx="1" clrIdx="0">
    <p:extLst>
      <p:ext uri="{19B8F6BF-5375-455C-9EA6-DF929625EA0E}">
        <p15:presenceInfo xmlns:p15="http://schemas.microsoft.com/office/powerpoint/2012/main" userId="c521a423570d60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822E-5A06-4AE2-B32B-F646C4C1F786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760D-186F-4E4B-8BD3-7A26AC2C6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76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822E-5A06-4AE2-B32B-F646C4C1F786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760D-186F-4E4B-8BD3-7A26AC2C6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23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822E-5A06-4AE2-B32B-F646C4C1F786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760D-186F-4E4B-8BD3-7A26AC2C6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70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822E-5A06-4AE2-B32B-F646C4C1F786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760D-186F-4E4B-8BD3-7A26AC2C6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68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822E-5A06-4AE2-B32B-F646C4C1F786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760D-186F-4E4B-8BD3-7A26AC2C6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56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822E-5A06-4AE2-B32B-F646C4C1F786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760D-186F-4E4B-8BD3-7A26AC2C6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52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822E-5A06-4AE2-B32B-F646C4C1F786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760D-186F-4E4B-8BD3-7A26AC2C6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02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822E-5A06-4AE2-B32B-F646C4C1F786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760D-186F-4E4B-8BD3-7A26AC2C6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44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822E-5A06-4AE2-B32B-F646C4C1F786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760D-186F-4E4B-8BD3-7A26AC2C6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79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822E-5A06-4AE2-B32B-F646C4C1F786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760D-186F-4E4B-8BD3-7A26AC2C6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9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822E-5A06-4AE2-B32B-F646C4C1F786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760D-186F-4E4B-8BD3-7A26AC2C6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0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4822E-5A06-4AE2-B32B-F646C4C1F786}" type="datetimeFigureOut">
              <a:rPr lang="en-GB" smtClean="0"/>
              <a:t>11/11/2016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3760D-186F-4E4B-8BD3-7A26AC2C6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98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5077"/>
            <a:ext cx="10515600" cy="988939"/>
          </a:xfrm>
        </p:spPr>
        <p:txBody>
          <a:bodyPr/>
          <a:lstStyle/>
          <a:p>
            <a:pPr algn="ctr"/>
            <a:r>
              <a:rPr lang="en-GB" dirty="0"/>
              <a:t>System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4016"/>
            <a:ext cx="10058400" cy="48765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93444" y="5390707"/>
                <a:ext cx="3103735" cy="923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Shift register clocks at: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∙ 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𝐶𝐿𝐾</m:t>
                          </m:r>
                        </m:e>
                      </m:acc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To hold data and avoid glitches.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44" y="5390707"/>
                <a:ext cx="3103735" cy="923907"/>
              </a:xfrm>
              <a:prstGeom prst="rect">
                <a:avLst/>
              </a:prstGeom>
              <a:blipFill>
                <a:blip r:embed="rId3"/>
                <a:stretch>
                  <a:fillRect l="-1768" t="-3289" r="-1965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973671" y="5539563"/>
            <a:ext cx="415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10MHz ring oscillator</a:t>
            </a:r>
          </a:p>
          <a:p>
            <a:r>
              <a:rPr lang="en-GB" dirty="0"/>
              <a:t>Need to be tuned and modified for layout.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411972" y="5390707"/>
            <a:ext cx="561699" cy="24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978183" y="4016797"/>
                <a:ext cx="28763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Registers and capacitor array reset when data clocking in,</a:t>
                </a:r>
              </a:p>
              <a:p>
                <a:r>
                  <a:rPr lang="en-GB" dirty="0"/>
                  <a:t>i.e. 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183" y="4016797"/>
                <a:ext cx="2876360" cy="923330"/>
              </a:xfrm>
              <a:prstGeom prst="rect">
                <a:avLst/>
              </a:prstGeom>
              <a:blipFill>
                <a:blip r:embed="rId4"/>
                <a:stretch>
                  <a:fillRect l="-1907" t="-3974" r="-275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157044" y="3048029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buffer / amplifier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0038931" y="2312883"/>
            <a:ext cx="445049" cy="75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8107" y="4306005"/>
            <a:ext cx="1528212" cy="120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3443" y="1444016"/>
            <a:ext cx="2324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Digital input registers:</a:t>
            </a:r>
          </a:p>
          <a:p>
            <a:r>
              <a:rPr lang="en-GB" dirty="0"/>
              <a:t>Register signals at rising edge, stable during clock cycles.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58143" y="1861457"/>
            <a:ext cx="566057" cy="1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61457" y="2688454"/>
            <a:ext cx="1" cy="9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39743" y="1223540"/>
            <a:ext cx="326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0.4V and 1.4V voltage references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391400" y="1444016"/>
            <a:ext cx="34834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4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55" y="1465792"/>
            <a:ext cx="9504890" cy="4752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3466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Shift register</a:t>
            </a:r>
          </a:p>
        </p:txBody>
      </p:sp>
    </p:spTree>
    <p:extLst>
      <p:ext uri="{BB962C8B-B14F-4D97-AF65-F5344CB8AC3E}">
        <p14:creationId xmlns:p14="http://schemas.microsoft.com/office/powerpoint/2010/main" val="408230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08834"/>
            <a:ext cx="10905066" cy="3844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6508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Registers / latches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3467" y="5551436"/>
            <a:ext cx="8165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 output bits will be reset to 0, during data clocking in, for discharge capacitor array.</a:t>
            </a:r>
          </a:p>
          <a:p>
            <a:r>
              <a:rPr lang="en-GB" dirty="0"/>
              <a:t>Inverted outputs available, so that no data inverters needed.</a:t>
            </a:r>
          </a:p>
        </p:txBody>
      </p:sp>
    </p:spTree>
    <p:extLst>
      <p:ext uri="{BB962C8B-B14F-4D97-AF65-F5344CB8AC3E}">
        <p14:creationId xmlns:p14="http://schemas.microsoft.com/office/powerpoint/2010/main" val="249187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7" y="1275430"/>
            <a:ext cx="10866326" cy="3680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563" y="453104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Capacitor array topology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3563" y="5131884"/>
            <a:ext cx="7575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VREF</a:t>
            </a:r>
            <a:r>
              <a:rPr lang="en-GB" dirty="0"/>
              <a:t> is 1.4V, </a:t>
            </a:r>
            <a:r>
              <a:rPr lang="en-GB" dirty="0" err="1"/>
              <a:t>VREFN</a:t>
            </a:r>
            <a:r>
              <a:rPr lang="en-GB" dirty="0"/>
              <a:t> is 0.4V.</a:t>
            </a:r>
          </a:p>
          <a:p>
            <a:r>
              <a:rPr lang="en-GB" dirty="0"/>
              <a:t>Generated from the 0.9V voltage reference, by potential dividers and amplifier.</a:t>
            </a:r>
          </a:p>
        </p:txBody>
      </p:sp>
    </p:spTree>
    <p:extLst>
      <p:ext uri="{BB962C8B-B14F-4D97-AF65-F5344CB8AC3E}">
        <p14:creationId xmlns:p14="http://schemas.microsoft.com/office/powerpoint/2010/main" val="144133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9029"/>
            <a:ext cx="9681248" cy="46954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Preliminary simulation results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10439400" y="3496994"/>
            <a:ext cx="1362740" cy="5794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3692"/>
              <a:gd name="adj6" fmla="val -104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Error: 1.8%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6140211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Offset and gain need  to be further tuned to match the specification.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7999" y="349699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00001011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8004" y="349699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00001100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68009" y="349699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00001101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78014" y="349699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00001110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08707" y="349699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00001111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70651" y="2588762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1.4V reference</a:t>
            </a:r>
          </a:p>
        </p:txBody>
      </p:sp>
    </p:spTree>
    <p:extLst>
      <p:ext uri="{BB962C8B-B14F-4D97-AF65-F5344CB8AC3E}">
        <p14:creationId xmlns:p14="http://schemas.microsoft.com/office/powerpoint/2010/main" val="407467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System architecture</vt:lpstr>
      <vt:lpstr>Shift register</vt:lpstr>
      <vt:lpstr>Registers / latches</vt:lpstr>
      <vt:lpstr>Capacitor array topology</vt:lpstr>
      <vt:lpstr>Preliminary simulation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Norman Zhi</dc:creator>
  <cp:lastModifiedBy>Norman Zhi</cp:lastModifiedBy>
  <cp:revision>41</cp:revision>
  <dcterms:created xsi:type="dcterms:W3CDTF">2016-11-11T13:48:53Z</dcterms:created>
  <dcterms:modified xsi:type="dcterms:W3CDTF">2016-11-11T15:31:36Z</dcterms:modified>
</cp:coreProperties>
</file>