
<file path=[Content_Types].xml><?xml version="1.0" encoding="utf-8"?>
<Types xmlns="http://schemas.openxmlformats.org/package/2006/content-types">
  <Default Extension="jpeg" ContentType="image/jpeg"/>
  <Default Extension="JPG" ContentType="image/.jp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62" r:id="rId4"/>
    <p:sldMasterId id="2147483664" r:id="rId5"/>
  </p:sldMasterIdLst>
  <p:sldIdLst>
    <p:sldId id="403" r:id="rId6"/>
    <p:sldId id="328" r:id="rId7"/>
    <p:sldId id="329" r:id="rId8"/>
    <p:sldId id="332" r:id="rId9"/>
    <p:sldId id="330" r:id="rId10"/>
    <p:sldId id="331" r:id="rId11"/>
    <p:sldId id="334" r:id="rId12"/>
    <p:sldId id="404" r:id="rId13"/>
    <p:sldId id="336" r:id="rId14"/>
    <p:sldId id="337" r:id="rId15"/>
    <p:sldId id="338" r:id="rId16"/>
    <p:sldId id="339" r:id="rId17"/>
    <p:sldId id="340" r:id="rId18"/>
    <p:sldId id="341" r:id="rId19"/>
    <p:sldId id="259" r:id="rId20"/>
    <p:sldId id="344" r:id="rId21"/>
    <p:sldId id="355" r:id="rId22"/>
    <p:sldId id="345" r:id="rId23"/>
    <p:sldId id="346" r:id="rId24"/>
    <p:sldId id="347" r:id="rId25"/>
    <p:sldId id="396" r:id="rId26"/>
    <p:sldId id="342" r:id="rId27"/>
    <p:sldId id="386" r:id="rId28"/>
    <p:sldId id="388" r:id="rId29"/>
    <p:sldId id="348" r:id="rId30"/>
    <p:sldId id="350" r:id="rId31"/>
    <p:sldId id="353" r:id="rId32"/>
    <p:sldId id="356" r:id="rId33"/>
    <p:sldId id="385" r:id="rId34"/>
    <p:sldId id="390" r:id="rId35"/>
    <p:sldId id="393" r:id="rId36"/>
    <p:sldId id="392" r:id="rId37"/>
    <p:sldId id="391" r:id="rId38"/>
    <p:sldId id="343" r:id="rId39"/>
    <p:sldId id="389" r:id="rId40"/>
    <p:sldId id="394" r:id="rId41"/>
    <p:sldId id="401" r:id="rId42"/>
    <p:sldId id="260" r:id="rId43"/>
    <p:sldId id="261" r:id="rId44"/>
    <p:sldId id="262" r:id="rId45"/>
    <p:sldId id="263" r:id="rId46"/>
    <p:sldId id="405" r:id="rId47"/>
    <p:sldId id="357" r:id="rId48"/>
    <p:sldId id="358" r:id="rId49"/>
    <p:sldId id="359" r:id="rId50"/>
    <p:sldId id="360" r:id="rId51"/>
    <p:sldId id="361" r:id="rId52"/>
    <p:sldId id="362" r:id="rId53"/>
    <p:sldId id="363" r:id="rId54"/>
    <p:sldId id="364" r:id="rId55"/>
    <p:sldId id="365" r:id="rId56"/>
    <p:sldId id="366" r:id="rId57"/>
    <p:sldId id="367" r:id="rId58"/>
    <p:sldId id="368" r:id="rId59"/>
    <p:sldId id="370" r:id="rId60"/>
    <p:sldId id="371" r:id="rId61"/>
    <p:sldId id="372" r:id="rId62"/>
    <p:sldId id="373" r:id="rId63"/>
    <p:sldId id="374" r:id="rId64"/>
    <p:sldId id="375" r:id="rId65"/>
    <p:sldId id="376" r:id="rId66"/>
    <p:sldId id="377" r:id="rId67"/>
    <p:sldId id="269" r:id="rId68"/>
    <p:sldId id="270" r:id="rId69"/>
    <p:sldId id="271" r:id="rId70"/>
    <p:sldId id="395" r:id="rId71"/>
    <p:sldId id="397" r:id="rId72"/>
    <p:sldId id="398" r:id="rId73"/>
    <p:sldId id="399" r:id="rId74"/>
    <p:sldId id="400" r:id="rId75"/>
  </p:sldIdLst>
  <p:sldSz cx="9144000" cy="6858000" type="screen4x3"/>
  <p:notesSz cx="6858000" cy="9144000"/>
  <p:custDataLst>
    <p:tags r:id="rId79"/>
  </p:custData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5DB9"/>
    <a:srgbClr val="F73FC7"/>
    <a:srgbClr val="40F67D"/>
    <a:srgbClr val="FB3B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481"/>
  </p:normalViewPr>
  <p:slideViewPr>
    <p:cSldViewPr showGuides="1">
      <p:cViewPr varScale="1">
        <p:scale>
          <a:sx n="106" d="100"/>
          <a:sy n="106" d="100"/>
        </p:scale>
        <p:origin x="-176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9" Type="http://schemas.openxmlformats.org/officeDocument/2006/relationships/tags" Target="tags/tag1.xml"/><Relationship Id="rId78" Type="http://schemas.openxmlformats.org/officeDocument/2006/relationships/tableStyles" Target="tableStyles.xml"/><Relationship Id="rId77" Type="http://schemas.openxmlformats.org/officeDocument/2006/relationships/viewProps" Target="viewProps.xml"/><Relationship Id="rId76" Type="http://schemas.openxmlformats.org/officeDocument/2006/relationships/presProps" Target="presProps.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Master" Target="slideMasters/slideMaster4.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7" name="Rectangle 2"/>
          <p:cNvSpPr>
            <a:spLocks noChangeArrowheads="1"/>
          </p:cNvSpPr>
          <p:nvPr/>
        </p:nvSpPr>
        <p:spPr bwMode="auto">
          <a:xfrm>
            <a:off x="0" y="0"/>
            <a:ext cx="4572000" cy="6858000"/>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8" name="AutoShape 3"/>
          <p:cNvSpPr>
            <a:spLocks noChangeArrowheads="1"/>
          </p:cNvSpPr>
          <p:nvPr/>
        </p:nvSpPr>
        <p:spPr bwMode="auto">
          <a:xfrm>
            <a:off x="685800" y="990600"/>
            <a:ext cx="5181600" cy="1905000"/>
          </a:xfrm>
          <a:prstGeom prst="roundRect">
            <a:avLst>
              <a:gd name="adj" fmla="val 50000"/>
            </a:avLst>
          </a:prstGeom>
          <a:solidFill>
            <a:schemeClr val="bg1"/>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grpSp>
        <p:nvGrpSpPr>
          <p:cNvPr id="5124" name="Group 5"/>
          <p:cNvGrpSpPr/>
          <p:nvPr/>
        </p:nvGrpSpPr>
        <p:grpSpPr>
          <a:xfrm>
            <a:off x="3632200" y="4889500"/>
            <a:ext cx="4876800" cy="319088"/>
            <a:chOff x="2288" y="3080"/>
            <a:chExt cx="3072" cy="201"/>
          </a:xfrm>
        </p:grpSpPr>
        <p:sp>
          <p:nvSpPr>
            <p:cNvPr id="10" name="AutoShape 6"/>
            <p:cNvSpPr>
              <a:spLocks noChangeArrowheads="1"/>
            </p:cNvSpPr>
            <p:nvPr/>
          </p:nvSpPr>
          <p:spPr bwMode="auto">
            <a:xfrm flipH="1">
              <a:off x="2288" y="3080"/>
              <a:ext cx="2914" cy="200"/>
            </a:xfrm>
            <a:prstGeom prst="roundRect">
              <a:avLst>
                <a:gd name="adj" fmla="val 0"/>
              </a:avLst>
            </a:prstGeom>
            <a:solidFill>
              <a:schemeClr val="bg2"/>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11" name="AutoShape 7"/>
            <p:cNvSpPr>
              <a:spLocks noChangeArrowheads="1"/>
            </p:cNvSpPr>
            <p:nvPr/>
          </p:nvSpPr>
          <p:spPr bwMode="auto">
            <a:xfrm>
              <a:off x="5196" y="3080"/>
              <a:ext cx="164" cy="201"/>
            </a:xfrm>
            <a:prstGeom prst="flowChartDelay">
              <a:avLst/>
            </a:prstGeom>
            <a:solidFill>
              <a:schemeClr val="bg2"/>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grpSp>
      <p:sp>
        <p:nvSpPr>
          <p:cNvPr id="4100" name="Rectangle 4"/>
          <p:cNvSpPr>
            <a:spLocks noGrp="1" noChangeArrowheads="1"/>
          </p:cNvSpPr>
          <p:nvPr>
            <p:ph type="subTitle" idx="1"/>
          </p:nvPr>
        </p:nvSpPr>
        <p:spPr>
          <a:xfrm>
            <a:off x="4673600" y="2927350"/>
            <a:ext cx="3657600" cy="1822450"/>
          </a:xfrm>
        </p:spPr>
        <p:txBody>
          <a:bodyPr anchor="b"/>
          <a:lstStyle>
            <a:lvl1pPr marL="0" indent="0">
              <a:defRPr>
                <a:solidFill>
                  <a:schemeClr val="tx2"/>
                </a:solidFill>
              </a:defRPr>
            </a:lvl1pPr>
          </a:lstStyle>
          <a:p>
            <a:r>
              <a:rPr lang="zh-CN" altLang="en-US"/>
              <a:t>单击此处编辑母版副标题样式</a:t>
            </a:r>
            <a:endParaRPr lang="zh-CN" altLang="en-US"/>
          </a:p>
        </p:txBody>
      </p:sp>
      <p:sp>
        <p:nvSpPr>
          <p:cNvPr id="4107"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r>
              <a:rPr lang="zh-CN" altLang="en-US"/>
              <a:t>单击此处编辑母版标题样式</a:t>
            </a:r>
            <a:endParaRPr lang="zh-CN" altLang="en-US"/>
          </a:p>
        </p:txBody>
      </p:sp>
      <p:sp>
        <p:nvSpPr>
          <p:cNvPr id="12" name="Rectangle 8"/>
          <p:cNvSpPr>
            <a:spLocks noGrp="1" noChangeArrowheads="1"/>
          </p:cNvSpPr>
          <p:nvPr>
            <p:ph type="dt" sz="quarter" idx="2"/>
          </p:nvPr>
        </p:nvSpPr>
        <p:spPr bwMode="auto">
          <a:xfrm>
            <a:off x="2667000" y="6553200"/>
            <a:ext cx="1905000" cy="304800"/>
          </a:xfrm>
          <a:prstGeom prst="rect">
            <a:avLst/>
          </a:prstGeom>
          <a:ln>
            <a:miter lim="800000"/>
          </a:ln>
        </p:spPr>
        <p:txBody>
          <a:bodyPr vert="horz" wrap="square" lIns="91440" tIns="45720" rIns="91440" bIns="45720" numCol="1" anchor="b" anchorCtr="0" compatLnSpc="1">
            <a:spAutoFit/>
          </a:bodyPr>
          <a:lstStyle>
            <a:lvl1pPr>
              <a:defRPr>
                <a:solidFill>
                  <a:srgbClr val="FFFFFF"/>
                </a:solidFill>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13" name="Rectangle 9"/>
          <p:cNvSpPr>
            <a:spLocks noGrp="1" noChangeArrowheads="1"/>
          </p:cNvSpPr>
          <p:nvPr>
            <p:ph type="ftr" sz="quarter" idx="3"/>
          </p:nvPr>
        </p:nvSpPr>
        <p:spPr bwMode="auto">
          <a:xfrm>
            <a:off x="5195888" y="6553200"/>
            <a:ext cx="3279775" cy="304800"/>
          </a:xfrm>
          <a:prstGeom prst="rect">
            <a:avLst/>
          </a:prstGeom>
          <a:ln>
            <a:miter lim="800000"/>
          </a:ln>
        </p:spPr>
        <p:txBody>
          <a:bodyPr vert="horz" wrap="square" lIns="91440" tIns="45720" rIns="91440" bIns="45720" numCol="1" anchor="b" anchorCtr="0" compatLnSpc="1">
            <a:spAutoFit/>
          </a:bodyPr>
          <a:lstStyle>
            <a:lvl1pPr algn="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3366"/>
              </a:solidFill>
              <a:effectLst/>
              <a:uLnTx/>
              <a:uFillTx/>
              <a:latin typeface="+mn-lt"/>
              <a:ea typeface="宋体" panose="02010600030101010101" pitchFamily="2" charset="-122"/>
              <a:cs typeface="+mn-cs"/>
            </a:endParaRPr>
          </a:p>
        </p:txBody>
      </p:sp>
      <p:sp>
        <p:nvSpPr>
          <p:cNvPr id="14" name="Rectangle 10"/>
          <p:cNvSpPr>
            <a:spLocks noGrp="1" noChangeArrowheads="1"/>
          </p:cNvSpPr>
          <p:nvPr>
            <p:ph type="sldNum" sz="quarter" idx="4"/>
          </p:nvPr>
        </p:nvSpPr>
        <p:spPr bwMode="auto">
          <a:xfrm>
            <a:off x="9525" y="6359525"/>
            <a:ext cx="587375" cy="488950"/>
          </a:xfrm>
          <a:prstGeom prst="rect">
            <a:avLst/>
          </a:prstGeom>
          <a:ln>
            <a:miter lim="800000"/>
          </a:ln>
        </p:spPr>
        <p:txBody>
          <a:bodyPr vert="horz" wrap="square" lIns="91440" tIns="45720" rIns="91440" bIns="45720" numCol="1" anchor="b" anchorCtr="0" compatLnSpc="1">
            <a:spAutoFit/>
          </a:bodyPr>
          <a:p>
            <a:fld id="{9A0DB2DC-4C9A-4742-B13C-FB6460FD3503}" type="slidenum">
              <a:rPr lang="en-US" altLang="zh-CN" dirty="0"/>
            </a:fld>
            <a:endParaRPr lang="en-US" altLang="zh-C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3A7400"/>
        </a:solidFill>
        <a:effectLst/>
      </p:bgPr>
    </p:bg>
    <p:spTree>
      <p:nvGrpSpPr>
        <p:cNvPr id="1" name=""/>
        <p:cNvGrpSpPr/>
        <p:nvPr/>
      </p:nvGrpSpPr>
      <p:grpSpPr>
        <a:xfrm>
          <a:off x="0" y="0"/>
          <a:ext cx="0" cy="0"/>
          <a:chOff x="0" y="0"/>
          <a:chExt cx="0" cy="0"/>
        </a:xfrm>
      </p:grpSpPr>
      <p:grpSp>
        <p:nvGrpSpPr>
          <p:cNvPr id="6146" name="Group 2"/>
          <p:cNvGrpSpPr/>
          <p:nvPr/>
        </p:nvGrpSpPr>
        <p:grpSpPr>
          <a:xfrm>
            <a:off x="0" y="0"/>
            <a:ext cx="9140825" cy="6850063"/>
            <a:chOff x="0" y="0"/>
            <a:chExt cx="5758" cy="4315"/>
          </a:xfrm>
        </p:grpSpPr>
        <p:grpSp>
          <p:nvGrpSpPr>
            <p:cNvPr id="6152" name="Group 3"/>
            <p:cNvGrpSpPr/>
            <p:nvPr userDrawn="1"/>
          </p:nvGrpSpPr>
          <p:grpSpPr>
            <a:xfrm>
              <a:off x="1728" y="2230"/>
              <a:ext cx="4027" cy="2085"/>
              <a:chOff x="1728" y="2230"/>
              <a:chExt cx="4027" cy="2085"/>
            </a:xfrm>
          </p:grpSpPr>
          <p:sp>
            <p:nvSpPr>
              <p:cNvPr id="8" name="Freeform 4"/>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3E3E5C"/>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9" name="Freeform 5"/>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3E3E5C"/>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 name="Freeform 6"/>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3E3E5C"/>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6158" name="Freeform 7"/>
              <p:cNvSpPr/>
              <p:nvPr/>
            </p:nvSpPr>
            <p:spPr>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alpha val="100000"/>
                </a:schemeClr>
              </a:solidFill>
              <a:ln w="9525">
                <a:noFill/>
              </a:ln>
            </p:spPr>
            <p:txBody>
              <a:bodyPr/>
              <a:p>
                <a:endParaRPr lang="zh-CN" altLang="en-US"/>
              </a:p>
            </p:txBody>
          </p:sp>
          <p:sp>
            <p:nvSpPr>
              <p:cNvPr id="12" name="Freeform 8"/>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3E3E5C"/>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sp>
          <p:nvSpPr>
            <p:cNvPr id="6" name="Freeform 9"/>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3E3E5C"/>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6154" name="Freeform 10"/>
            <p:cNvSpPr/>
            <p:nvPr/>
          </p:nvSpPr>
          <p:spPr>
            <a:xfrm>
              <a:off x="0" y="0"/>
              <a:ext cx="5758" cy="1776"/>
            </a:xfrm>
            <a:custGeom>
              <a:avLst/>
              <a:gdLst/>
              <a:ahLst/>
              <a:cxnLst>
                <a:cxn ang="0">
                  <a:pos x="0" y="0"/>
                </a:cxn>
                <a:cxn ang="0">
                  <a:pos x="0" y="1655"/>
                </a:cxn>
                <a:cxn ang="0">
                  <a:pos x="5776" y="1655"/>
                </a:cxn>
                <a:cxn ang="0">
                  <a:pos x="5776" y="0"/>
                </a:cxn>
                <a:cxn ang="0">
                  <a:pos x="0" y="0"/>
                </a:cxn>
                <a:cxn ang="0">
                  <a:pos x="0" y="0"/>
                </a:cxn>
              </a:cxnLst>
              <a:pathLst>
                <a:path w="5740" h="1906">
                  <a:moveTo>
                    <a:pt x="0" y="0"/>
                  </a:moveTo>
                  <a:lnTo>
                    <a:pt x="0" y="1906"/>
                  </a:lnTo>
                  <a:lnTo>
                    <a:pt x="5740" y="1906"/>
                  </a:lnTo>
                  <a:lnTo>
                    <a:pt x="5740" y="0"/>
                  </a:lnTo>
                  <a:lnTo>
                    <a:pt x="0" y="0"/>
                  </a:lnTo>
                  <a:close/>
                </a:path>
              </a:pathLst>
            </a:custGeom>
            <a:gradFill rotWithShape="0">
              <a:gsLst>
                <a:gs pos="0">
                  <a:schemeClr val="bg2">
                    <a:alpha val="100000"/>
                  </a:schemeClr>
                </a:gs>
                <a:gs pos="100000">
                  <a:schemeClr val="bg1">
                    <a:alpha val="100000"/>
                  </a:schemeClr>
                </a:gs>
              </a:gsLst>
              <a:lin ang="5400000" scaled="1"/>
              <a:tileRect/>
            </a:gradFill>
            <a:ln w="9525">
              <a:noFill/>
            </a:ln>
          </p:spPr>
          <p:txBody>
            <a:bodyPr/>
            <a:p>
              <a:endParaRPr lang="zh-CN" altLang="en-US"/>
            </a:p>
          </p:txBody>
        </p:sp>
      </p:grpSp>
      <p:sp>
        <p:nvSpPr>
          <p:cNvPr id="13" name="Rectangle 13"/>
          <p:cNvSpPr>
            <a:spLocks noChangeArrowheads="1"/>
          </p:cNvSpPr>
          <p:nvPr/>
        </p:nvSpPr>
        <p:spPr bwMode="hidden">
          <a:xfrm>
            <a:off x="0" y="6254750"/>
            <a:ext cx="9144000" cy="22225"/>
          </a:xfrm>
          <a:prstGeom prst="rect">
            <a:avLst/>
          </a:prstGeom>
          <a:gradFill rotWithShape="0">
            <a:gsLst>
              <a:gs pos="0">
                <a:schemeClr val="bg2"/>
              </a:gs>
              <a:gs pos="50000">
                <a:schemeClr val="accent1"/>
              </a:gs>
              <a:gs pos="100000">
                <a:schemeClr val="bg2"/>
              </a:gs>
            </a:gsLst>
            <a:lin ang="0" scaled="1"/>
          </a:gra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3E3E5C"/>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4" name="Text Box 14"/>
          <p:cNvSpPr txBox="1">
            <a:spLocks noChangeArrowheads="1"/>
          </p:cNvSpPr>
          <p:nvPr/>
        </p:nvSpPr>
        <p:spPr bwMode="auto">
          <a:xfrm>
            <a:off x="3124200" y="6491288"/>
            <a:ext cx="2895600" cy="366713"/>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Arial" panose="020B0604020202020204" pitchFamily="34" charset="0"/>
              </a:rPr>
              <a:t>New Practical English 2</a:t>
            </a:r>
            <a:endParaRPr kumimoji="1" lang="en-US" altLang="zh-CN" sz="18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5" name="Rectangle 15"/>
          <p:cNvSpPr>
            <a:spLocks noChangeArrowheads="1"/>
          </p:cNvSpPr>
          <p:nvPr/>
        </p:nvSpPr>
        <p:spPr bwMode="hidden">
          <a:xfrm>
            <a:off x="0" y="6254750"/>
            <a:ext cx="9144000" cy="22225"/>
          </a:xfrm>
          <a:prstGeom prst="rect">
            <a:avLst/>
          </a:prstGeom>
          <a:gradFill rotWithShape="0">
            <a:gsLst>
              <a:gs pos="0">
                <a:schemeClr val="bg2"/>
              </a:gs>
              <a:gs pos="50000">
                <a:schemeClr val="accent1"/>
              </a:gs>
              <a:gs pos="100000">
                <a:schemeClr val="bg2"/>
              </a:gs>
            </a:gsLst>
            <a:lin ang="0" scaled="1"/>
          </a:gra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3E3E5C"/>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229387" name="Rectangle 11"/>
          <p:cNvSpPr>
            <a:spLocks noGrp="1" noChangeArrowheads="1"/>
          </p:cNvSpPr>
          <p:nvPr>
            <p:ph type="ctrTitle" sz="quarter"/>
          </p:nvPr>
        </p:nvSpPr>
        <p:spPr>
          <a:xfrm>
            <a:off x="685800" y="1736725"/>
            <a:ext cx="7772400" cy="1920875"/>
          </a:xfrm>
        </p:spPr>
        <p:txBody>
          <a:bodyPr/>
          <a:lstStyle>
            <a:lvl1pPr>
              <a:defRPr sz="6000"/>
            </a:lvl1pPr>
          </a:lstStyle>
          <a:p>
            <a:r>
              <a:rPr lang="zh-CN" altLang="en-US"/>
              <a:t>单击此处编辑母版标题样式</a:t>
            </a:r>
            <a:endParaRPr lang="zh-CN" altLang="en-US"/>
          </a:p>
        </p:txBody>
      </p:sp>
      <p:sp>
        <p:nvSpPr>
          <p:cNvPr id="229388"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endParaRPr lang="zh-CN" alt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bg>
      <p:bgPr>
        <a:gradFill rotWithShape="0">
          <a:gsLst>
            <a:gs pos="0">
              <a:schemeClr val="bg1"/>
            </a:gs>
            <a:gs pos="100000">
              <a:schemeClr val="accent2"/>
            </a:gs>
          </a:gsLst>
          <a:lin ang="5400000" scaled="1"/>
          <a:tileRect/>
        </a:gradFill>
        <a:effectLst/>
      </p:bgPr>
    </p:bg>
    <p:spTree>
      <p:nvGrpSpPr>
        <p:cNvPr id="1" name=""/>
        <p:cNvGrpSpPr/>
        <p:nvPr/>
      </p:nvGrpSpPr>
      <p:grpSpPr>
        <a:xfrm>
          <a:off x="0" y="0"/>
          <a:ext cx="0" cy="0"/>
          <a:chOff x="0" y="0"/>
          <a:chExt cx="0" cy="0"/>
        </a:xfrm>
      </p:grpSpPr>
      <p:grpSp>
        <p:nvGrpSpPr>
          <p:cNvPr id="7170" name="Group 2"/>
          <p:cNvGrpSpPr/>
          <p:nvPr/>
        </p:nvGrpSpPr>
        <p:grpSpPr>
          <a:xfrm>
            <a:off x="319088" y="1752600"/>
            <a:ext cx="8824912" cy="5129213"/>
            <a:chOff x="201" y="1104"/>
            <a:chExt cx="5559" cy="3231"/>
          </a:xfrm>
        </p:grpSpPr>
        <p:sp>
          <p:nvSpPr>
            <p:cNvPr id="7176" name="Freeform 3"/>
            <p:cNvSpPr/>
            <p:nvPr/>
          </p:nvSpPr>
          <p:spPr>
            <a:xfrm>
              <a:off x="210" y="1104"/>
              <a:ext cx="5550" cy="3216"/>
            </a:xfrm>
            <a:custGeom>
              <a:avLst/>
              <a:gdLst/>
              <a:ahLst/>
              <a:cxnLst>
                <a:cxn ang="0">
                  <a:pos x="335" y="0"/>
                </a:cxn>
                <a:cxn ang="0">
                  <a:pos x="333" y="1290"/>
                </a:cxn>
                <a:cxn ang="0">
                  <a:pos x="0" y="1290"/>
                </a:cxn>
                <a:cxn ang="0">
                  <a:pos x="6" y="3210"/>
                </a:cxn>
                <a:cxn ang="0">
                  <a:pos x="5550" y="3216"/>
                </a:cxn>
                <a:cxn ang="0">
                  <a:pos x="5550" y="0"/>
                </a:cxn>
                <a:cxn ang="0">
                  <a:pos x="335" y="0"/>
                </a:cxn>
                <a:cxn ang="0">
                  <a:pos x="335" y="0"/>
                </a:cxn>
              </a:cxnLst>
              <a:pathLst>
                <a:path w="5550" h="3216">
                  <a:moveTo>
                    <a:pt x="335" y="0"/>
                  </a:moveTo>
                  <a:lnTo>
                    <a:pt x="333" y="1290"/>
                  </a:lnTo>
                  <a:lnTo>
                    <a:pt x="0" y="1290"/>
                  </a:lnTo>
                  <a:lnTo>
                    <a:pt x="6" y="3210"/>
                  </a:lnTo>
                  <a:lnTo>
                    <a:pt x="5550" y="3216"/>
                  </a:lnTo>
                  <a:lnTo>
                    <a:pt x="5550" y="0"/>
                  </a:lnTo>
                  <a:lnTo>
                    <a:pt x="335" y="0"/>
                  </a:lnTo>
                  <a:close/>
                </a:path>
              </a:pathLst>
            </a:custGeom>
            <a:solidFill>
              <a:schemeClr val="bg2">
                <a:alpha val="39999"/>
              </a:schemeClr>
            </a:solidFill>
            <a:ln w="9525">
              <a:noFill/>
            </a:ln>
          </p:spPr>
          <p:txBody>
            <a:bodyPr/>
            <a:p>
              <a:endParaRPr lang="zh-CN" altLang="en-US"/>
            </a:p>
          </p:txBody>
        </p:sp>
        <p:sp>
          <p:nvSpPr>
            <p:cNvPr id="7177" name="Freeform 4"/>
            <p:cNvSpPr/>
            <p:nvPr/>
          </p:nvSpPr>
          <p:spPr>
            <a:xfrm>
              <a:off x="528" y="2400"/>
              <a:ext cx="5232" cy="1920"/>
            </a:xfrm>
            <a:custGeom>
              <a:avLst/>
              <a:gdLst/>
              <a:ahLst/>
              <a:cxnLst>
                <a:cxn ang="0">
                  <a:pos x="0" y="0"/>
                </a:cxn>
                <a:cxn ang="0">
                  <a:pos x="0" y="1689"/>
                </a:cxn>
                <a:cxn ang="0">
                  <a:pos x="5590" y="1689"/>
                </a:cxn>
                <a:cxn ang="0">
                  <a:pos x="5590" y="0"/>
                </a:cxn>
                <a:cxn ang="0">
                  <a:pos x="0" y="0"/>
                </a:cxn>
                <a:cxn ang="0">
                  <a:pos x="0" y="0"/>
                </a:cxn>
              </a:cxnLst>
              <a:pathLst>
                <a:path w="4897" h="2182">
                  <a:moveTo>
                    <a:pt x="0" y="0"/>
                  </a:moveTo>
                  <a:lnTo>
                    <a:pt x="0" y="2182"/>
                  </a:lnTo>
                  <a:lnTo>
                    <a:pt x="4897" y="2182"/>
                  </a:lnTo>
                  <a:lnTo>
                    <a:pt x="4897" y="0"/>
                  </a:lnTo>
                  <a:lnTo>
                    <a:pt x="0" y="0"/>
                  </a:lnTo>
                  <a:close/>
                </a:path>
              </a:pathLst>
            </a:custGeom>
            <a:solidFill>
              <a:schemeClr val="bg2">
                <a:alpha val="30196"/>
              </a:schemeClr>
            </a:solidFill>
            <a:ln w="9525">
              <a:noFill/>
            </a:ln>
          </p:spPr>
          <p:txBody>
            <a:bodyPr/>
            <a:p>
              <a:endParaRPr lang="zh-CN" altLang="en-US"/>
            </a:p>
          </p:txBody>
        </p:sp>
        <p:sp>
          <p:nvSpPr>
            <p:cNvPr id="10" name="Freeform 5"/>
            <p:cNvSpPr/>
            <p:nvPr/>
          </p:nvSpPr>
          <p:spPr bwMode="ltGray">
            <a:xfrm>
              <a:off x="201" y="2377"/>
              <a:ext cx="3455" cy="29"/>
            </a:xfrm>
            <a:custGeom>
              <a:avLst/>
              <a:gdLst/>
              <a:ahLst/>
              <a:cxnLst>
                <a:cxn ang="0">
                  <a:pos x="0" y="0"/>
                </a:cxn>
                <a:cxn ang="0">
                  <a:pos x="0" y="149"/>
                </a:cxn>
                <a:cxn ang="0">
                  <a:pos x="5387" y="149"/>
                </a:cxn>
                <a:cxn ang="0">
                  <a:pos x="5387" y="0"/>
                </a:cxn>
                <a:cxn ang="0">
                  <a:pos x="0" y="0"/>
                </a:cxn>
                <a:cxn ang="0">
                  <a:pos x="0" y="0"/>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w="9525" cap="flat" cmpd="sng">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 name="Freeform 6"/>
            <p:cNvSpPr/>
            <p:nvPr/>
          </p:nvSpPr>
          <p:spPr bwMode="ltGray">
            <a:xfrm>
              <a:off x="528" y="1104"/>
              <a:ext cx="4894" cy="29"/>
            </a:xfrm>
            <a:custGeom>
              <a:avLst/>
              <a:gdLst/>
              <a:ahLst/>
              <a:cxnLst>
                <a:cxn ang="0">
                  <a:pos x="0" y="0"/>
                </a:cxn>
                <a:cxn ang="0">
                  <a:pos x="0" y="149"/>
                </a:cxn>
                <a:cxn ang="0">
                  <a:pos x="5387" y="149"/>
                </a:cxn>
                <a:cxn ang="0">
                  <a:pos x="5387" y="0"/>
                </a:cxn>
                <a:cxn ang="0">
                  <a:pos x="0" y="0"/>
                </a:cxn>
                <a:cxn ang="0">
                  <a:pos x="0" y="0"/>
                </a:cxn>
              </a:cxnLst>
              <a:rect l="0" t="0" r="r" b="b"/>
              <a:pathLst>
                <a:path w="5387" h="149">
                  <a:moveTo>
                    <a:pt x="0" y="0"/>
                  </a:moveTo>
                  <a:lnTo>
                    <a:pt x="0" y="149"/>
                  </a:lnTo>
                  <a:lnTo>
                    <a:pt x="5387" y="149"/>
                  </a:lnTo>
                  <a:lnTo>
                    <a:pt x="5387" y="0"/>
                  </a:lnTo>
                  <a:lnTo>
                    <a:pt x="0" y="0"/>
                  </a:lnTo>
                  <a:lnTo>
                    <a:pt x="0" y="0"/>
                  </a:lnTo>
                  <a:close/>
                </a:path>
              </a:pathLst>
            </a:custGeom>
            <a:gradFill rotWithShape="1">
              <a:gsLst>
                <a:gs pos="0">
                  <a:schemeClr val="bg2">
                    <a:alpha val="0"/>
                  </a:schemeClr>
                </a:gs>
                <a:gs pos="100000">
                  <a:schemeClr val="bg2">
                    <a:gamma/>
                    <a:shade val="81961"/>
                    <a:invGamma/>
                  </a:schemeClr>
                </a:gs>
              </a:gsLst>
              <a:lin ang="0" scaled="1"/>
            </a:gradFill>
            <a:ln w="9525" cap="flat" cmpd="sng">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2" name="Freeform 7"/>
            <p:cNvSpPr/>
            <p:nvPr/>
          </p:nvSpPr>
          <p:spPr bwMode="ltGray">
            <a:xfrm>
              <a:off x="201" y="2377"/>
              <a:ext cx="30" cy="1958"/>
            </a:xfrm>
            <a:custGeom>
              <a:avLst/>
              <a:gdLst/>
              <a:ahLst/>
              <a:cxnLst>
                <a:cxn ang="0">
                  <a:pos x="0" y="0"/>
                </a:cxn>
                <a:cxn ang="0">
                  <a:pos x="0" y="1416"/>
                </a:cxn>
                <a:cxn ang="0">
                  <a:pos x="29" y="1416"/>
                </a:cxn>
                <a:cxn ang="0">
                  <a:pos x="30" y="27"/>
                </a:cxn>
                <a:cxn ang="0">
                  <a:pos x="0" y="0"/>
                </a:cxn>
                <a:cxn ang="0">
                  <a:pos x="0" y="0"/>
                </a:cxn>
              </a:cxnLst>
              <a:rect l="0" t="0" r="r" b="b"/>
              <a:pathLst>
                <a:path w="30" h="1416">
                  <a:moveTo>
                    <a:pt x="0" y="0"/>
                  </a:moveTo>
                  <a:lnTo>
                    <a:pt x="0" y="1416"/>
                  </a:lnTo>
                  <a:lnTo>
                    <a:pt x="29" y="1416"/>
                  </a:lnTo>
                  <a:lnTo>
                    <a:pt x="30" y="27"/>
                  </a:lnTo>
                  <a:lnTo>
                    <a:pt x="0" y="0"/>
                  </a:lnTo>
                  <a:lnTo>
                    <a:pt x="0" y="0"/>
                  </a:lnTo>
                  <a:close/>
                </a:path>
              </a:pathLst>
            </a:custGeom>
            <a:gradFill rotWithShape="1">
              <a:gsLst>
                <a:gs pos="0">
                  <a:schemeClr val="bg2">
                    <a:gamma/>
                    <a:tint val="87843"/>
                    <a:invGamma/>
                  </a:schemeClr>
                </a:gs>
                <a:gs pos="100000">
                  <a:schemeClr val="bg2">
                    <a:alpha val="0"/>
                  </a:schemeClr>
                </a:gs>
              </a:gsLst>
              <a:lin ang="5400000" scaled="1"/>
            </a:gradFill>
            <a:ln w="9525" cap="flat" cmpd="sng">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3" name="Freeform 8"/>
            <p:cNvSpPr/>
            <p:nvPr/>
          </p:nvSpPr>
          <p:spPr bwMode="ltGray">
            <a:xfrm>
              <a:off x="528" y="1104"/>
              <a:ext cx="29" cy="3225"/>
            </a:xfrm>
            <a:custGeom>
              <a:avLst/>
              <a:gdLst/>
              <a:ahLst/>
              <a:cxnLst>
                <a:cxn ang="0">
                  <a:pos x="0" y="0"/>
                </a:cxn>
                <a:cxn ang="0">
                  <a:pos x="0" y="2161"/>
                </a:cxn>
                <a:cxn ang="0">
                  <a:pos x="29" y="2161"/>
                </a:cxn>
                <a:cxn ang="0">
                  <a:pos x="27" y="27"/>
                </a:cxn>
                <a:cxn ang="0">
                  <a:pos x="0" y="0"/>
                </a:cxn>
                <a:cxn ang="0">
                  <a:pos x="0" y="0"/>
                </a:cxn>
              </a:cxnLst>
              <a:rect l="0" t="0" r="r" b="b"/>
              <a:pathLst>
                <a:path w="29" h="2161">
                  <a:moveTo>
                    <a:pt x="0" y="0"/>
                  </a:moveTo>
                  <a:lnTo>
                    <a:pt x="0" y="2161"/>
                  </a:lnTo>
                  <a:lnTo>
                    <a:pt x="29" y="2161"/>
                  </a:lnTo>
                  <a:lnTo>
                    <a:pt x="27" y="27"/>
                  </a:lnTo>
                  <a:lnTo>
                    <a:pt x="0" y="0"/>
                  </a:lnTo>
                  <a:lnTo>
                    <a:pt x="0" y="0"/>
                  </a:lnTo>
                  <a:close/>
                </a:path>
              </a:pathLst>
            </a:custGeom>
            <a:gradFill rotWithShape="1">
              <a:gsLst>
                <a:gs pos="0">
                  <a:schemeClr val="bg2">
                    <a:gamma/>
                    <a:tint val="87843"/>
                    <a:invGamma/>
                  </a:schemeClr>
                </a:gs>
                <a:gs pos="100000">
                  <a:schemeClr val="bg2">
                    <a:alpha val="0"/>
                  </a:schemeClr>
                </a:gs>
              </a:gsLst>
              <a:lin ang="5400000" scaled="1"/>
            </a:gradFill>
            <a:ln w="9525" cap="flat" cmpd="sng">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grpSp>
      <p:sp>
        <p:nvSpPr>
          <p:cNvPr id="5129" name="Rectangle 9"/>
          <p:cNvSpPr>
            <a:spLocks noGrp="1" noChangeArrowheads="1"/>
          </p:cNvSpPr>
          <p:nvPr>
            <p:ph type="ctrTitle" sz="quarter"/>
          </p:nvPr>
        </p:nvSpPr>
        <p:spPr>
          <a:xfrm>
            <a:off x="990600" y="1905000"/>
            <a:ext cx="7772400" cy="1736725"/>
          </a:xfrm>
        </p:spPr>
        <p:txBody>
          <a:bodyPr anchor="t"/>
          <a:lstStyle>
            <a:lvl1pPr>
              <a:defRPr sz="5400"/>
            </a:lvl1pPr>
          </a:lstStyle>
          <a:p>
            <a:r>
              <a:rPr lang="zh-CN" altLang="en-US"/>
              <a:t>单击此处编辑母版标题样式</a:t>
            </a:r>
            <a:endParaRPr lang="zh-CN" altLang="en-US"/>
          </a:p>
        </p:txBody>
      </p:sp>
      <p:sp>
        <p:nvSpPr>
          <p:cNvPr id="5130" name="Rectangle 10"/>
          <p:cNvSpPr>
            <a:spLocks noGrp="1" noChangeArrowheads="1"/>
          </p:cNvSpPr>
          <p:nvPr>
            <p:ph type="subTitle" sz="quarter" idx="1"/>
          </p:nvPr>
        </p:nvSpPr>
        <p:spPr>
          <a:xfrm>
            <a:off x="990600" y="3962400"/>
            <a:ext cx="6781800" cy="1752600"/>
          </a:xfrm>
        </p:spPr>
        <p:txBody>
          <a:bodyPr/>
          <a:lstStyle>
            <a:lvl1pPr marL="0" indent="0">
              <a:buFont typeface="Wingdings" panose="05000000000000000000" pitchFamily="2" charset="2"/>
              <a:buNone/>
              <a:defRPr/>
            </a:lvl1pPr>
          </a:lstStyle>
          <a:p>
            <a:r>
              <a:rPr lang="zh-CN" altLang="en-US"/>
              <a:t>单击此处编辑母版副标题样式</a:t>
            </a:r>
            <a:endParaRPr lang="zh-CN" altLang="en-US"/>
          </a:p>
        </p:txBody>
      </p:sp>
      <p:sp>
        <p:nvSpPr>
          <p:cNvPr id="14" name="Rectangle 11"/>
          <p:cNvSpPr>
            <a:spLocks noGrp="1" noChangeArrowheads="1"/>
          </p:cNvSpPr>
          <p:nvPr>
            <p:ph type="dt" sz="quarter" idx="2"/>
          </p:nvPr>
        </p:nvSpPr>
        <p:spPr bwMode="auto">
          <a:xfrm>
            <a:off x="990600" y="6245225"/>
            <a:ext cx="1901825"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5" name="Rectangle 12"/>
          <p:cNvSpPr>
            <a:spLocks noGrp="1" noChangeArrowheads="1"/>
          </p:cNvSpPr>
          <p:nvPr>
            <p:ph type="ftr" sz="quarter" idx="3"/>
          </p:nvPr>
        </p:nvSpPr>
        <p:spPr bwMode="auto">
          <a:xfrm>
            <a:off x="3468688" y="6245225"/>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6" name="Rectangle 13"/>
          <p:cNvSpPr>
            <a:spLocks noGrp="1" noChangeArrowheads="1"/>
          </p:cNvSpPr>
          <p:nvPr>
            <p:ph type="sldNum" sz="quarter" idx="4"/>
          </p:nvPr>
        </p:nvSpPr>
        <p:spPr bwMode="auto">
          <a:xfrm>
            <a:off x="6937375" y="6245225"/>
            <a:ext cx="1901825" cy="476250"/>
          </a:xfrm>
          <a:prstGeom prst="rect">
            <a:avLst/>
          </a:prstGeom>
          <a:ln>
            <a:miter lim="800000"/>
          </a:ln>
        </p:spPr>
        <p:txBody>
          <a:bodyPr vert="horz" wrap="square" lIns="91440" tIns="45720" rIns="91440" bIns="45720" numCol="1" anchor="t" anchorCtr="0" compatLnSpc="1"/>
          <a:p>
            <a:pPr algn="r" eaLnBrk="1" hangingPunct="1"/>
            <a:fld id="{9A0DB2DC-4C9A-4742-B13C-FB6460FD3503}" type="slidenum">
              <a:rPr lang="en-US" altLang="zh-CN" dirty="0">
                <a:effectLst>
                  <a:outerShdw blurRad="38100" dist="38100" dir="2700000">
                    <a:srgbClr val="C0C0C0"/>
                  </a:outerShdw>
                </a:effectLst>
              </a:rPr>
            </a:fld>
            <a:endParaRPr lang="en-US" altLang="zh-CN" dirty="0">
              <a:effectLst>
                <a:outerShdw blurRad="38100" dist="38100" dir="2700000">
                  <a:srgbClr val="C0C0C0"/>
                </a:outerShdw>
              </a:effectLs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3200" b="0" i="0" u="none" strike="noStrike" kern="0" cap="none" spc="0" normalizeH="0" baseline="0" noProof="0">
                <a:ln>
                  <a:noFill/>
                </a:ln>
                <a:solidFill>
                  <a:schemeClr val="tx1"/>
                </a:solidFill>
                <a:effectLst/>
                <a:uLnTx/>
                <a:uFillTx/>
                <a:latin typeface="+mn-lt"/>
                <a:ea typeface="+mn-ea"/>
                <a:cs typeface="+mn-cs"/>
              </a:rPr>
              <a:t>单击图标添加图片</a:t>
            </a: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6"/>
          <p:cNvSpPr>
            <a:spLocks noGrp="1"/>
          </p:cNvSpPr>
          <p:nvPr>
            <p:ph type="title"/>
          </p:nvPr>
        </p:nvSpPr>
        <p:spPr>
          <a:xfrm>
            <a:off x="914400" y="304800"/>
            <a:ext cx="8001000" cy="762000"/>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2051" name="Rectangle 16"/>
          <p:cNvSpPr>
            <a:spLocks noGrp="1"/>
          </p:cNvSpPr>
          <p:nvPr>
            <p:ph type="body" idx="1"/>
          </p:nvPr>
        </p:nvSpPr>
        <p:spPr>
          <a:xfrm>
            <a:off x="762000" y="1981200"/>
            <a:ext cx="8153400" cy="3200400"/>
          </a:xfrm>
          <a:prstGeom prst="rect">
            <a:avLst/>
          </a:prstGeom>
          <a:noFill/>
          <a:ln w="9525">
            <a:noFill/>
          </a:ln>
        </p:spPr>
        <p:txBody>
          <a:bodyPr/>
          <a:p>
            <a:pPr lvl="0"/>
            <a:endParaRPr lang="zh-CN" altLang="zh-CN" dirty="0"/>
          </a:p>
        </p:txBody>
      </p:sp>
      <p:sp>
        <p:nvSpPr>
          <p:cNvPr id="19" name="Rectangle 8"/>
          <p:cNvSpPr>
            <a:spLocks noGrp="1" noChangeArrowheads="1"/>
          </p:cNvSpPr>
          <p:nvPr>
            <p:ph type="dt" sz="quarter" idx="2"/>
          </p:nvPr>
        </p:nvSpPr>
        <p:spPr bwMode="auto">
          <a:xfrm>
            <a:off x="2667000" y="6553200"/>
            <a:ext cx="1905000" cy="304800"/>
          </a:xfrm>
          <a:prstGeom prst="rect">
            <a:avLst/>
          </a:prstGeom>
          <a:ln>
            <a:miter lim="800000"/>
          </a:ln>
        </p:spPr>
        <p:txBody>
          <a:bodyPr vert="horz" wrap="square" lIns="91440" tIns="45720" rIns="91440" bIns="45720" numCol="1" anchor="b" anchorCtr="0" compatLnSpc="1">
            <a:spAutoFit/>
          </a:bodyPr>
          <a:lstStyle>
            <a:lvl1pPr algn="r" eaLnBrk="0" hangingPunct="0">
              <a:defRPr sz="1400">
                <a:solidFill>
                  <a:srgbClr val="FFFFFF"/>
                </a:solidFill>
                <a:latin typeface="+mn-lt"/>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FFFFFF"/>
              </a:solidFill>
              <a:effectLst/>
              <a:uLnTx/>
              <a:uFillTx/>
              <a:latin typeface="+mn-lt"/>
              <a:ea typeface="宋体" panose="02010600030101010101" pitchFamily="2" charset="-122"/>
              <a:cs typeface="+mn-cs"/>
            </a:endParaRPr>
          </a:p>
        </p:txBody>
      </p:sp>
      <p:sp>
        <p:nvSpPr>
          <p:cNvPr id="20" name="Rectangle 9"/>
          <p:cNvSpPr>
            <a:spLocks noGrp="1" noChangeArrowheads="1"/>
          </p:cNvSpPr>
          <p:nvPr>
            <p:ph type="ftr" sz="quarter" idx="3"/>
          </p:nvPr>
        </p:nvSpPr>
        <p:spPr bwMode="auto">
          <a:xfrm>
            <a:off x="5195888" y="6553200"/>
            <a:ext cx="3279775" cy="304800"/>
          </a:xfrm>
          <a:prstGeom prst="rect">
            <a:avLst/>
          </a:prstGeom>
          <a:ln>
            <a:miter lim="800000"/>
          </a:ln>
        </p:spPr>
        <p:txBody>
          <a:bodyPr vert="horz" wrap="square" lIns="91440" tIns="45720" rIns="91440" bIns="45720" numCol="1" anchor="b" anchorCtr="0" compatLnSpc="1">
            <a:spAutoFit/>
          </a:bodyPr>
          <a:lstStyle>
            <a:lvl1pPr algn="r" eaLnBrk="0" hangingPunct="0">
              <a:defRPr sz="1400">
                <a:solidFill>
                  <a:srgbClr val="003366"/>
                </a:solidFill>
                <a:latin typeface="+mn-lt"/>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3366"/>
              </a:solidFill>
              <a:effectLst/>
              <a:uLnTx/>
              <a:uFillTx/>
              <a:latin typeface="+mn-lt"/>
              <a:ea typeface="宋体" panose="02010600030101010101" pitchFamily="2" charset="-122"/>
              <a:cs typeface="+mn-cs"/>
            </a:endParaRPr>
          </a:p>
        </p:txBody>
      </p:sp>
      <p:sp>
        <p:nvSpPr>
          <p:cNvPr id="21" name="Rectangle 10"/>
          <p:cNvSpPr>
            <a:spLocks noGrp="1" noChangeArrowheads="1"/>
          </p:cNvSpPr>
          <p:nvPr>
            <p:ph type="sldNum" sz="quarter" idx="4"/>
          </p:nvPr>
        </p:nvSpPr>
        <p:spPr bwMode="auto">
          <a:xfrm>
            <a:off x="9525" y="6359525"/>
            <a:ext cx="587375" cy="488950"/>
          </a:xfrm>
          <a:prstGeom prst="rect">
            <a:avLst/>
          </a:prstGeom>
          <a:ln>
            <a:miter lim="800000"/>
          </a:ln>
        </p:spPr>
        <p:txBody>
          <a:bodyPr vert="horz" wrap="square" lIns="91440" tIns="45720" rIns="91440" bIns="45720" numCol="1" anchor="b" anchorCtr="0" compatLnSpc="1">
            <a:spAutoFit/>
          </a:bodyPr>
          <a:lstStyle>
            <a:lvl1pPr>
              <a:defRPr sz="2600" b="1">
                <a:solidFill>
                  <a:srgbClr val="FFFFFF"/>
                </a:solidFill>
              </a:defRPr>
            </a:lvl1pPr>
          </a:lstStyle>
          <a:p>
            <a:pPr lvl="0"/>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Lst>
  <p:hf sldNum="0" hdr="0" ftr="0" dt="0"/>
  <p:txStyles>
    <p:titleStyle>
      <a:lvl1pPr algn="l" rtl="0" eaLnBrk="0" fontAlgn="base" hangingPunct="0">
        <a:lnSpc>
          <a:spcPct val="90000"/>
        </a:lnSpc>
        <a:spcBef>
          <a:spcPct val="0"/>
        </a:spcBef>
        <a:spcAft>
          <a:spcPct val="0"/>
        </a:spcAft>
        <a:defRPr kumimoji="1" sz="3600" b="1">
          <a:solidFill>
            <a:srgbClr val="FF0000"/>
          </a:solidFill>
          <a:latin typeface="Arial" panose="020B0604020202020204" pitchFamily="34" charset="0"/>
          <a:ea typeface="+mj-ea"/>
          <a:cs typeface="+mj-cs"/>
        </a:defRPr>
      </a:lvl1pPr>
      <a:lvl2pPr algn="l" rtl="0" eaLnBrk="0" fontAlgn="base" hangingPunct="0">
        <a:lnSpc>
          <a:spcPct val="90000"/>
        </a:lnSpc>
        <a:spcBef>
          <a:spcPct val="0"/>
        </a:spcBef>
        <a:spcAft>
          <a:spcPct val="0"/>
        </a:spcAft>
        <a:defRPr kumimoji="1" sz="3600" b="1">
          <a:solidFill>
            <a:srgbClr val="FF0000"/>
          </a:solidFill>
          <a:latin typeface="Arial" panose="020B0604020202020204" pitchFamily="34" charset="0"/>
          <a:ea typeface="宋体" panose="02010600030101010101" pitchFamily="2" charset="-122"/>
        </a:defRPr>
      </a:lvl2pPr>
      <a:lvl3pPr algn="l" rtl="0" eaLnBrk="0" fontAlgn="base" hangingPunct="0">
        <a:lnSpc>
          <a:spcPct val="90000"/>
        </a:lnSpc>
        <a:spcBef>
          <a:spcPct val="0"/>
        </a:spcBef>
        <a:spcAft>
          <a:spcPct val="0"/>
        </a:spcAft>
        <a:defRPr kumimoji="1" sz="3600" b="1">
          <a:solidFill>
            <a:srgbClr val="FF0000"/>
          </a:solidFill>
          <a:latin typeface="Arial" panose="020B0604020202020204" pitchFamily="34" charset="0"/>
          <a:ea typeface="宋体" panose="02010600030101010101" pitchFamily="2" charset="-122"/>
        </a:defRPr>
      </a:lvl3pPr>
      <a:lvl4pPr algn="l" rtl="0" eaLnBrk="0" fontAlgn="base" hangingPunct="0">
        <a:lnSpc>
          <a:spcPct val="90000"/>
        </a:lnSpc>
        <a:spcBef>
          <a:spcPct val="0"/>
        </a:spcBef>
        <a:spcAft>
          <a:spcPct val="0"/>
        </a:spcAft>
        <a:defRPr kumimoji="1" sz="3600" b="1">
          <a:solidFill>
            <a:srgbClr val="FF0000"/>
          </a:solidFill>
          <a:latin typeface="Arial" panose="020B0604020202020204" pitchFamily="34" charset="0"/>
          <a:ea typeface="宋体" panose="02010600030101010101" pitchFamily="2" charset="-122"/>
        </a:defRPr>
      </a:lvl4pPr>
      <a:lvl5pPr algn="l" rtl="0" eaLnBrk="0" fontAlgn="base" hangingPunct="0">
        <a:lnSpc>
          <a:spcPct val="90000"/>
        </a:lnSpc>
        <a:spcBef>
          <a:spcPct val="0"/>
        </a:spcBef>
        <a:spcAft>
          <a:spcPct val="0"/>
        </a:spcAft>
        <a:defRPr kumimoji="1" sz="3600" b="1">
          <a:solidFill>
            <a:srgbClr val="FF0000"/>
          </a:solidFill>
          <a:latin typeface="Arial" panose="020B0604020202020204" pitchFamily="34" charset="0"/>
          <a:ea typeface="宋体" panose="02010600030101010101" pitchFamily="2" charset="-122"/>
        </a:defRPr>
      </a:lvl5pPr>
      <a:lvl6pPr marL="457200" algn="l" rtl="0" fontAlgn="base">
        <a:lnSpc>
          <a:spcPct val="90000"/>
        </a:lnSpc>
        <a:spcBef>
          <a:spcPct val="0"/>
        </a:spcBef>
        <a:spcAft>
          <a:spcPct val="0"/>
        </a:spcAft>
        <a:defRPr kumimoji="1" sz="3600" b="1">
          <a:solidFill>
            <a:srgbClr val="FF0000"/>
          </a:solidFill>
          <a:latin typeface="Arial" panose="020B0604020202020204" pitchFamily="34" charset="0"/>
          <a:ea typeface="宋体" panose="02010600030101010101" pitchFamily="2" charset="-122"/>
        </a:defRPr>
      </a:lvl6pPr>
      <a:lvl7pPr marL="914400" algn="l" rtl="0" fontAlgn="base">
        <a:lnSpc>
          <a:spcPct val="90000"/>
        </a:lnSpc>
        <a:spcBef>
          <a:spcPct val="0"/>
        </a:spcBef>
        <a:spcAft>
          <a:spcPct val="0"/>
        </a:spcAft>
        <a:defRPr kumimoji="1" sz="3600" b="1">
          <a:solidFill>
            <a:srgbClr val="FF0000"/>
          </a:solidFill>
          <a:latin typeface="Arial" panose="020B0604020202020204" pitchFamily="34" charset="0"/>
          <a:ea typeface="宋体" panose="02010600030101010101" pitchFamily="2" charset="-122"/>
        </a:defRPr>
      </a:lvl7pPr>
      <a:lvl8pPr marL="1371600" algn="l" rtl="0" fontAlgn="base">
        <a:lnSpc>
          <a:spcPct val="90000"/>
        </a:lnSpc>
        <a:spcBef>
          <a:spcPct val="0"/>
        </a:spcBef>
        <a:spcAft>
          <a:spcPct val="0"/>
        </a:spcAft>
        <a:defRPr kumimoji="1" sz="3600" b="1">
          <a:solidFill>
            <a:srgbClr val="FF0000"/>
          </a:solidFill>
          <a:latin typeface="Arial" panose="020B0604020202020204" pitchFamily="34" charset="0"/>
          <a:ea typeface="宋体" panose="02010600030101010101" pitchFamily="2" charset="-122"/>
        </a:defRPr>
      </a:lvl8pPr>
      <a:lvl9pPr marL="1828800" algn="l" rtl="0" fontAlgn="base">
        <a:lnSpc>
          <a:spcPct val="90000"/>
        </a:lnSpc>
        <a:spcBef>
          <a:spcPct val="0"/>
        </a:spcBef>
        <a:spcAft>
          <a:spcPct val="0"/>
        </a:spcAft>
        <a:defRPr kumimoji="1" sz="3600" b="1">
          <a:solidFill>
            <a:srgbClr val="FF00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
        <a:defRPr kumimoji="1" sz="2800">
          <a:solidFill>
            <a:schemeClr val="tx1"/>
          </a:solidFill>
          <a:latin typeface="Arial" panose="020B0604020202020204" pitchFamily="34" charset="0"/>
          <a:ea typeface="+mn-ea"/>
          <a:cs typeface="+mn-cs"/>
        </a:defRPr>
      </a:lvl1pPr>
      <a:lvl2pPr marL="742950" indent="-285750" algn="l" rtl="0" eaLnBrk="0" fontAlgn="base" hangingPunct="0">
        <a:spcBef>
          <a:spcPct val="20000"/>
        </a:spcBef>
        <a:spcAft>
          <a:spcPct val="0"/>
        </a:spcAft>
        <a:buClr>
          <a:schemeClr val="tx1"/>
        </a:buClr>
        <a:buSzPct val="75000"/>
        <a:buChar char="–"/>
        <a:defRPr kumimoji="1" sz="2400">
          <a:solidFill>
            <a:schemeClr val="tx1"/>
          </a:solidFill>
          <a:latin typeface="Arial" panose="020B0604020202020204" pitchFamily="34" charset="0"/>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
        <a:defRPr kumimoji="1" sz="2000">
          <a:solidFill>
            <a:schemeClr val="tx1"/>
          </a:solidFill>
          <a:latin typeface="Arial" panose="020B0604020202020204" pitchFamily="34" charset="0"/>
          <a:ea typeface="+mn-ea"/>
        </a:defRPr>
      </a:lvl3pPr>
      <a:lvl4pPr marL="1600200" indent="-228600" algn="l" rtl="0" eaLnBrk="0" fontAlgn="base" hangingPunct="0">
        <a:spcBef>
          <a:spcPct val="20000"/>
        </a:spcBef>
        <a:spcAft>
          <a:spcPct val="0"/>
        </a:spcAft>
        <a:buClr>
          <a:schemeClr val="tx1"/>
        </a:buClr>
        <a:buSzPct val="80000"/>
        <a:buChar char="–"/>
        <a:defRPr kumimoji="1"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
        <a:defRPr kumimoji="1" sz="2000">
          <a:solidFill>
            <a:schemeClr val="tx1"/>
          </a:solidFill>
          <a:latin typeface="Arial" panose="020B0604020202020204" pitchFamily="34" charset="0"/>
          <a:ea typeface="+mn-ea"/>
        </a:defRPr>
      </a:lvl5pPr>
      <a:lvl6pPr marL="2514600" indent="-228600" algn="l" rtl="0" fontAlgn="base">
        <a:spcBef>
          <a:spcPct val="20000"/>
        </a:spcBef>
        <a:spcAft>
          <a:spcPct val="0"/>
        </a:spcAft>
        <a:buClr>
          <a:schemeClr val="tx1"/>
        </a:buClr>
        <a:buSzPct val="65000"/>
        <a:buFont typeface="Wingdings" panose="05000000000000000000" pitchFamily="2" charset="2"/>
        <a:defRPr kumimoji="1" sz="2000">
          <a:solidFill>
            <a:schemeClr val="tx1"/>
          </a:solidFill>
          <a:latin typeface="Arial" panose="020B0604020202020204" pitchFamily="34" charset="0"/>
          <a:ea typeface="+mn-ea"/>
        </a:defRPr>
      </a:lvl6pPr>
      <a:lvl7pPr marL="2971800" indent="-228600" algn="l" rtl="0" fontAlgn="base">
        <a:spcBef>
          <a:spcPct val="20000"/>
        </a:spcBef>
        <a:spcAft>
          <a:spcPct val="0"/>
        </a:spcAft>
        <a:buClr>
          <a:schemeClr val="tx1"/>
        </a:buClr>
        <a:buSzPct val="65000"/>
        <a:buFont typeface="Wingdings" panose="05000000000000000000" pitchFamily="2" charset="2"/>
        <a:defRPr kumimoji="1" sz="2000">
          <a:solidFill>
            <a:schemeClr val="tx1"/>
          </a:solidFill>
          <a:latin typeface="Arial" panose="020B0604020202020204" pitchFamily="34" charset="0"/>
          <a:ea typeface="+mn-ea"/>
        </a:defRPr>
      </a:lvl7pPr>
      <a:lvl8pPr marL="3429000" indent="-228600" algn="l" rtl="0" fontAlgn="base">
        <a:spcBef>
          <a:spcPct val="20000"/>
        </a:spcBef>
        <a:spcAft>
          <a:spcPct val="0"/>
        </a:spcAft>
        <a:buClr>
          <a:schemeClr val="tx1"/>
        </a:buClr>
        <a:buSzPct val="65000"/>
        <a:buFont typeface="Wingdings" panose="05000000000000000000" pitchFamily="2" charset="2"/>
        <a:defRPr kumimoji="1" sz="2000">
          <a:solidFill>
            <a:schemeClr val="tx1"/>
          </a:solidFill>
          <a:latin typeface="Arial" panose="020B0604020202020204" pitchFamily="34" charset="0"/>
          <a:ea typeface="+mn-ea"/>
        </a:defRPr>
      </a:lvl8pPr>
      <a:lvl9pPr marL="3886200" indent="-228600" algn="l" rtl="0" fontAlgn="base">
        <a:spcBef>
          <a:spcPct val="20000"/>
        </a:spcBef>
        <a:spcAft>
          <a:spcPct val="0"/>
        </a:spcAft>
        <a:buClr>
          <a:schemeClr val="tx1"/>
        </a:buClr>
        <a:buSzPct val="65000"/>
        <a:buFont typeface="Wingdings" panose="05000000000000000000" pitchFamily="2" charset="2"/>
        <a:defRPr kumimoji="1" sz="2000">
          <a:solidFill>
            <a:schemeClr val="tx1"/>
          </a:solidFill>
          <a:latin typeface="Arial" panose="020B0604020202020204" pitchFamily="34"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3A7400"/>
        </a:solidFill>
        <a:effectLst/>
      </p:bgPr>
    </p:bg>
    <p:spTree>
      <p:nvGrpSpPr>
        <p:cNvPr id="1" name=""/>
        <p:cNvGrpSpPr/>
        <p:nvPr/>
      </p:nvGrpSpPr>
      <p:grpSpPr/>
      <p:sp>
        <p:nvSpPr>
          <p:cNvPr id="228361" name="Rectangle 9"/>
          <p:cNvSpPr>
            <a:spLocks noGrp="1" noRot="1" noChangeArrowheads="1"/>
          </p:cNvSpPr>
          <p:nvPr>
            <p:ph type="title"/>
          </p:nvPr>
        </p:nvSpPr>
        <p:spPr bwMode="auto">
          <a:xfrm>
            <a:off x="457200" y="274638"/>
            <a:ext cx="8229600" cy="1143000"/>
          </a:xfrm>
          <a:prstGeom prst="rect">
            <a:avLst/>
          </a:prstGeom>
          <a:noFill/>
          <a:ln w="9525">
            <a:noFill/>
            <a:miter lim="800000"/>
          </a:ln>
          <a:effectLst/>
        </p:spPr>
        <p:txBody>
          <a:bodyPr vert="horz" wrap="square" lIns="91440" tIns="45720" rIns="91440" bIns="45720" numCol="1" anchor="ctr" anchorCtr="0" compatLnSpc="1"/>
          <a:p>
            <a:pPr lvl="0"/>
            <a:r>
              <a:rPr lang="zh-CN" altLang="en-US" dirty="0"/>
              <a:t>单击此处编辑母版标题样式</a:t>
            </a:r>
            <a:endParaRPr lang="zh-CN" altLang="en-US" dirty="0"/>
          </a:p>
        </p:txBody>
      </p:sp>
      <p:sp>
        <p:nvSpPr>
          <p:cNvPr id="228362" name="Rectangle 10"/>
          <p:cNvSpPr>
            <a:spLocks noGrp="1" noChangeArrowheads="1"/>
          </p:cNvSpPr>
          <p:nvPr>
            <p:ph type="body" idx="1"/>
          </p:nvPr>
        </p:nvSpPr>
        <p:spPr bwMode="auto">
          <a:xfrm>
            <a:off x="457200" y="1600200"/>
            <a:ext cx="8229600" cy="4525963"/>
          </a:xfrm>
          <a:prstGeom prst="rect">
            <a:avLst/>
          </a:prstGeom>
          <a:noFill/>
          <a:ln w="9525">
            <a:noFill/>
            <a:miter lim="800000"/>
          </a:ln>
          <a:effectLst/>
        </p:spPr>
        <p:txBody>
          <a:bodyPr vert="horz" wrap="square" lIns="91440" tIns="45720" rIns="91440" bIns="45720" numCol="1" anchor="t" anchorCtr="0" compatLnSpc="1"/>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dk2" tx1="lt1" bg2="dk1" tx2="lt2" accent1="accent1" accent2="accent2" accent3="accent3" accent4="accent4" accent5="accent5" accent6="accent6" hlink="hlink" folHlink="folHlink"/>
  <p:sldLayoutIdLst>
    <p:sldLayoutId id="2147483663" r:id="rId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panose="020B0604020202020204" pitchFamily="34" charset="0"/>
          <a:ea typeface="+mj-ea"/>
          <a:cs typeface="+mj-cs"/>
        </a:defRPr>
      </a:lvl1pPr>
      <a:lvl2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kumimoji="1" sz="4400" b="1">
          <a:solidFill>
            <a:schemeClr val="tx2"/>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914400" algn="ctr" rtl="0" fontAlgn="base">
        <a:spcBef>
          <a:spcPct val="0"/>
        </a:spcBef>
        <a:spcAft>
          <a:spcPct val="0"/>
        </a:spcAft>
        <a:defRPr kumimoji="1" sz="4400" b="1">
          <a:solidFill>
            <a:schemeClr val="tx2"/>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1371600" algn="ctr" rtl="0" fontAlgn="base">
        <a:spcBef>
          <a:spcPct val="0"/>
        </a:spcBef>
        <a:spcAft>
          <a:spcPct val="0"/>
        </a:spcAft>
        <a:defRPr kumimoji="1" sz="4400" b="1">
          <a:solidFill>
            <a:schemeClr val="tx2"/>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1828800" algn="ctr" rtl="0" fontAlgn="base">
        <a:spcBef>
          <a:spcPct val="0"/>
        </a:spcBef>
        <a:spcAft>
          <a:spcPct val="0"/>
        </a:spcAft>
        <a:defRPr kumimoji="1" sz="4400" b="1">
          <a:solidFill>
            <a:schemeClr val="tx2"/>
          </a:solidFill>
          <a:effectLst>
            <a:outerShdw blurRad="38100" dist="38100" dir="2700000" algn="tl">
              <a:srgbClr val="000000"/>
            </a:outerShdw>
          </a:effectLst>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kumimoji="1" sz="3200">
          <a:solidFill>
            <a:schemeClr val="tx1"/>
          </a:solidFill>
          <a:effectLst>
            <a:outerShdw blurRad="38100" dist="38100" dir="2700000" algn="tl">
              <a:srgbClr val="000000"/>
            </a:outerShdw>
          </a:effectLst>
          <a:latin typeface="Arial" panose="020B0604020202020204" pitchFamily="34" charset="0"/>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kumimoji="1" sz="2800">
          <a:solidFill>
            <a:schemeClr val="tx1"/>
          </a:solidFill>
          <a:effectLst>
            <a:outerShdw blurRad="38100" dist="38100" dir="2700000" algn="tl">
              <a:srgbClr val="000000"/>
            </a:outerShdw>
          </a:effectLst>
          <a:latin typeface="Arial" panose="020B0604020202020204" pitchFamily="34" charset="0"/>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kumimoji="1" sz="2400">
          <a:solidFill>
            <a:schemeClr val="tx1"/>
          </a:solidFill>
          <a:effectLst>
            <a:outerShdw blurRad="38100" dist="38100" dir="2700000" algn="tl">
              <a:srgbClr val="000000"/>
            </a:outerShdw>
          </a:effectLst>
          <a:latin typeface="Arial" panose="020B0604020202020204" pitchFamily="34" charset="0"/>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kumimoji="1" sz="2000">
          <a:solidFill>
            <a:schemeClr val="tx1"/>
          </a:solidFill>
          <a:effectLst>
            <a:outerShdw blurRad="38100" dist="38100" dir="2700000" algn="tl">
              <a:srgbClr val="000000"/>
            </a:outerShdw>
          </a:effectLst>
          <a:latin typeface="Arial" panose="020B0604020202020204" pitchFamily="34" charset="0"/>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effectLst>
            <a:outerShdw blurRad="38100" dist="38100" dir="2700000" algn="tl">
              <a:srgbClr val="000000"/>
            </a:outerShdw>
          </a:effectLst>
          <a:latin typeface="Arial" panose="020B0604020202020204" pitchFamily="34" charset="0"/>
          <a:ea typeface="+mn-ea"/>
        </a:defRPr>
      </a:lvl5pPr>
      <a:lvl6pPr marL="2514600" indent="-228600" algn="l" rtl="0" fontAlgn="base">
        <a:spcBef>
          <a:spcPct val="20000"/>
        </a:spcBef>
        <a:spcAft>
          <a:spcPct val="0"/>
        </a:spcAft>
        <a:buClr>
          <a:schemeClr val="hlink"/>
        </a:buClr>
        <a:buSzPct val="70000"/>
        <a:buFont typeface="Wingdings" panose="05000000000000000000" pitchFamily="2" charset="2"/>
        <a:buChar char="n"/>
        <a:defRPr kumimoji="1" sz="2000">
          <a:solidFill>
            <a:schemeClr val="tx1"/>
          </a:solidFill>
          <a:effectLst>
            <a:outerShdw blurRad="38100" dist="38100" dir="2700000" algn="tl">
              <a:srgbClr val="000000"/>
            </a:outerShdw>
          </a:effectLst>
          <a:latin typeface="Arial" panose="020B0604020202020204" pitchFamily="34" charset="0"/>
          <a:ea typeface="+mn-ea"/>
        </a:defRPr>
      </a:lvl6pPr>
      <a:lvl7pPr marL="2971800" indent="-228600" algn="l" rtl="0" fontAlgn="base">
        <a:spcBef>
          <a:spcPct val="20000"/>
        </a:spcBef>
        <a:spcAft>
          <a:spcPct val="0"/>
        </a:spcAft>
        <a:buClr>
          <a:schemeClr val="hlink"/>
        </a:buClr>
        <a:buSzPct val="70000"/>
        <a:buFont typeface="Wingdings" panose="05000000000000000000" pitchFamily="2" charset="2"/>
        <a:buChar char="n"/>
        <a:defRPr kumimoji="1" sz="2000">
          <a:solidFill>
            <a:schemeClr val="tx1"/>
          </a:solidFill>
          <a:effectLst>
            <a:outerShdw blurRad="38100" dist="38100" dir="2700000" algn="tl">
              <a:srgbClr val="000000"/>
            </a:outerShdw>
          </a:effectLst>
          <a:latin typeface="Arial" panose="020B0604020202020204" pitchFamily="34" charset="0"/>
          <a:ea typeface="+mn-ea"/>
        </a:defRPr>
      </a:lvl7pPr>
      <a:lvl8pPr marL="3429000" indent="-228600" algn="l" rtl="0" fontAlgn="base">
        <a:spcBef>
          <a:spcPct val="20000"/>
        </a:spcBef>
        <a:spcAft>
          <a:spcPct val="0"/>
        </a:spcAft>
        <a:buClr>
          <a:schemeClr val="hlink"/>
        </a:buClr>
        <a:buSzPct val="70000"/>
        <a:buFont typeface="Wingdings" panose="05000000000000000000" pitchFamily="2" charset="2"/>
        <a:buChar char="n"/>
        <a:defRPr kumimoji="1" sz="2000">
          <a:solidFill>
            <a:schemeClr val="tx1"/>
          </a:solidFill>
          <a:effectLst>
            <a:outerShdw blurRad="38100" dist="38100" dir="2700000" algn="tl">
              <a:srgbClr val="000000"/>
            </a:outerShdw>
          </a:effectLst>
          <a:latin typeface="Arial" panose="020B0604020202020204" pitchFamily="34" charset="0"/>
          <a:ea typeface="+mn-ea"/>
        </a:defRPr>
      </a:lvl8pPr>
      <a:lvl9pPr marL="3886200" indent="-228600" algn="l" rtl="0" fontAlgn="base">
        <a:spcBef>
          <a:spcPct val="20000"/>
        </a:spcBef>
        <a:spcAft>
          <a:spcPct val="0"/>
        </a:spcAft>
        <a:buClr>
          <a:schemeClr val="hlink"/>
        </a:buClr>
        <a:buSzPct val="70000"/>
        <a:buFont typeface="Wingdings" panose="05000000000000000000" pitchFamily="2" charset="2"/>
        <a:buChar char="n"/>
        <a:defRPr kumimoji="1" sz="2000">
          <a:solidFill>
            <a:schemeClr val="tx1"/>
          </a:solidFill>
          <a:effectLst>
            <a:outerShdw blurRad="38100" dist="38100" dir="2700000" algn="tl">
              <a:srgbClr val="000000"/>
            </a:outerShdw>
          </a:effectLst>
          <a:latin typeface="Arial" panose="020B0604020202020204" pitchFamily="34"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accent2"/>
            </a:gs>
          </a:gsLst>
          <a:lin ang="5400000" scaled="1"/>
          <a:tileRect/>
        </a:gradFill>
        <a:effectLst/>
      </p:bgPr>
    </p:bg>
    <p:spTree>
      <p:nvGrpSpPr>
        <p:cNvPr id="1" name=""/>
        <p:cNvGrpSpPr/>
        <p:nvPr/>
      </p:nvGrpSpPr>
      <p:grpSpPr/>
      <p:sp>
        <p:nvSpPr>
          <p:cNvPr id="4110" name="Rectangle 14"/>
          <p:cNvSpPr>
            <a:spLocks noGrp="1" noRot="1" noChangeArrowheads="1"/>
          </p:cNvSpPr>
          <p:nvPr>
            <p:ph type="title"/>
          </p:nvPr>
        </p:nvSpPr>
        <p:spPr bwMode="auto">
          <a:xfrm>
            <a:off x="457200" y="244475"/>
            <a:ext cx="8385175" cy="1431925"/>
          </a:xfrm>
          <a:prstGeom prst="rect">
            <a:avLst/>
          </a:prstGeom>
          <a:noFill/>
          <a:ln w="9525">
            <a:noFill/>
            <a:miter lim="800000"/>
          </a:ln>
          <a:effectLst/>
        </p:spPr>
        <p:txBody>
          <a:bodyPr vert="horz" wrap="square" lIns="91440" tIns="45720" rIns="91440" bIns="45720" numCol="1" anchor="ctr" anchorCtr="0" compatLnSpc="1"/>
          <a:p>
            <a:pPr lvl="0"/>
            <a:r>
              <a:rPr lang="zh-CN" altLang="en-US" dirty="0"/>
              <a:t>单击此处编辑母版标题样式</a:t>
            </a:r>
            <a:endParaRPr lang="zh-CN" altLang="en-US" dirty="0"/>
          </a:p>
        </p:txBody>
      </p:sp>
      <p:sp>
        <p:nvSpPr>
          <p:cNvPr id="4111" name="Rectangle 15"/>
          <p:cNvSpPr>
            <a:spLocks noGrp="1" noRot="1" noChangeArrowheads="1"/>
          </p:cNvSpPr>
          <p:nvPr>
            <p:ph type="body" idx="1"/>
          </p:nvPr>
        </p:nvSpPr>
        <p:spPr bwMode="auto">
          <a:xfrm>
            <a:off x="838200" y="1905000"/>
            <a:ext cx="8007350" cy="4191000"/>
          </a:xfrm>
          <a:prstGeom prst="rect">
            <a:avLst/>
          </a:prstGeom>
          <a:noFill/>
          <a:ln w="9525">
            <a:noFill/>
            <a:miter lim="800000"/>
          </a:ln>
          <a:effectLst/>
        </p:spPr>
        <p:txBody>
          <a:bodyPr vert="horz" wrap="square" lIns="91440" tIns="45720" rIns="91440" bIns="45720" numCol="1" anchor="t" anchorCtr="0" compatLnSpc="1"/>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3" name="Rectangle 11"/>
          <p:cNvSpPr>
            <a:spLocks noGrp="1" noChangeArrowheads="1"/>
          </p:cNvSpPr>
          <p:nvPr>
            <p:ph type="dt" sz="quarter" idx="2"/>
          </p:nvPr>
        </p:nvSpPr>
        <p:spPr bwMode="auto">
          <a:xfrm>
            <a:off x="990600" y="6245225"/>
            <a:ext cx="1901825" cy="476250"/>
          </a:xfrm>
          <a:prstGeom prst="rect">
            <a:avLst/>
          </a:prstGeom>
          <a:noFill/>
          <a:ln>
            <a:miter lim="800000"/>
          </a:ln>
        </p:spPr>
        <p:txBody>
          <a:bodyPr vert="horz" wrap="square" lIns="91440" tIns="45720" rIns="91440" bIns="45720" numCol="1" anchor="t" anchorCtr="0" compatLnSpc="1"/>
          <a:lstStyle>
            <a:lvl1pPr eaLnBrk="1" hangingPunct="1">
              <a:defRPr sz="1400">
                <a:solidFill>
                  <a:srgbClr val="FFFFFF"/>
                </a:solidFill>
                <a:effectLst>
                  <a:outerShdw blurRad="38100" dist="38100" dir="2700000" algn="tl">
                    <a:srgbClr val="000000"/>
                  </a:outerShdw>
                </a:effectLst>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24" name="Rectangle 12"/>
          <p:cNvSpPr>
            <a:spLocks noGrp="1" noChangeArrowheads="1"/>
          </p:cNvSpPr>
          <p:nvPr>
            <p:ph type="ftr" sz="quarter" idx="3"/>
          </p:nvPr>
        </p:nvSpPr>
        <p:spPr bwMode="auto">
          <a:xfrm>
            <a:off x="3468688" y="6245225"/>
            <a:ext cx="2895600" cy="476250"/>
          </a:xfrm>
          <a:prstGeom prst="rect">
            <a:avLst/>
          </a:prstGeom>
          <a:noFill/>
          <a:ln>
            <a:miter lim="800000"/>
          </a:ln>
        </p:spPr>
        <p:txBody>
          <a:bodyPr vert="horz" wrap="square" lIns="91440" tIns="45720" rIns="91440" bIns="45720" numCol="1" anchor="t" anchorCtr="0" compatLnSpc="1"/>
          <a:lstStyle>
            <a:lvl1pPr algn="ctr" eaLnBrk="1" hangingPunct="1">
              <a:defRPr sz="1400">
                <a:solidFill>
                  <a:srgbClr val="FFFFFF"/>
                </a:solidFill>
                <a:effectLst>
                  <a:outerShdw blurRad="38100" dist="38100" dir="2700000" algn="tl">
                    <a:srgbClr val="000000"/>
                  </a:outerShdw>
                </a:effectLst>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FFFFFF"/>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25" name="Rectangle 13"/>
          <p:cNvSpPr>
            <a:spLocks noGrp="1" noChangeArrowheads="1"/>
          </p:cNvSpPr>
          <p:nvPr>
            <p:ph type="sldNum" sz="quarter" idx="4"/>
          </p:nvPr>
        </p:nvSpPr>
        <p:spPr bwMode="auto">
          <a:xfrm>
            <a:off x="6937375" y="6245225"/>
            <a:ext cx="1901825" cy="476250"/>
          </a:xfrm>
          <a:prstGeom prst="rect">
            <a:avLst/>
          </a:prstGeom>
          <a:noFill/>
          <a:ln>
            <a:miter lim="800000"/>
          </a:ln>
        </p:spPr>
        <p:txBody>
          <a:bodyPr vert="horz" wrap="square" lIns="91440" tIns="45720" rIns="91440" bIns="45720" numCol="1" anchor="t" anchorCtr="0" compatLnSpc="1"/>
          <a:lstStyle>
            <a:lvl1pPr algn="r">
              <a:defRPr sz="1400">
                <a:solidFill>
                  <a:srgbClr val="FFFFFF"/>
                </a:solidFill>
              </a:defRPr>
            </a:lvl1pPr>
          </a:lstStyle>
          <a:p>
            <a:pPr lvl="0" eaLnBrk="1" hangingPunct="1"/>
            <a:fld id="{9A0DB2DC-4C9A-4742-B13C-FB6460FD3503}" type="slidenum">
              <a:rPr lang="en-US" altLang="zh-CN" dirty="0">
                <a:effectLst>
                  <a:outerShdw blurRad="38100" dist="38100" dir="2700000">
                    <a:srgbClr val="C0C0C0"/>
                  </a:outerShdw>
                </a:effectLst>
                <a:latin typeface="Arial" panose="020B0604020202020204" pitchFamily="34" charset="0"/>
              </a:rPr>
            </a:fld>
            <a:endParaRPr lang="en-US" altLang="zh-CN" dirty="0">
              <a:effectLst>
                <a:outerShdw blurRad="38100" dist="38100" dir="2700000">
                  <a:srgbClr val="C0C0C0"/>
                </a:outerShdw>
              </a:effectLst>
              <a:latin typeface="Arial" panose="020B0604020202020204" pitchFamily="34" charset="0"/>
            </a:endParaRPr>
          </a:p>
        </p:txBody>
      </p:sp>
    </p:spTree>
  </p:cSld>
  <p:clrMap bg1="dk2" tx1="lt1" bg2="dk1" tx2="lt2" accent1="accent1" accent2="accent2" accent3="accent3" accent4="accent4" accent5="accent5" accent6="accent6" hlink="hlink" folHlink="folHlink"/>
  <p:sldLayoutIdLst>
    <p:sldLayoutId id="2147483665" r:id="rId1"/>
  </p:sldLayoutIdLst>
  <p:hf sldNum="0" hdr="0" ftr="0" dt="0"/>
  <p:txStyles>
    <p:titleStyle>
      <a:lvl1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ea typeface="+mj-ea"/>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l" rtl="0" fontAlgn="base">
        <a:spcBef>
          <a:spcPct val="0"/>
        </a:spcBef>
        <a:spcAft>
          <a:spcPct val="0"/>
        </a:spcAft>
        <a:defRPr sz="4400" b="1">
          <a:solidFill>
            <a:schemeClr val="tx2"/>
          </a:solidFill>
          <a:effectLst>
            <a:outerShdw blurRad="38100" dist="38100" dir="2700000" algn="tl">
              <a:srgbClr val="000000"/>
            </a:outerShdw>
          </a:effectLst>
          <a:latin typeface="Arial Black" panose="020B0A04020102020204" pitchFamily="34" charset="0"/>
          <a:ea typeface="宋体" panose="02010600030101010101" pitchFamily="2" charset="-122"/>
        </a:defRPr>
      </a:lvl6pPr>
      <a:lvl7pPr marL="914400" algn="l" rtl="0" fontAlgn="base">
        <a:spcBef>
          <a:spcPct val="0"/>
        </a:spcBef>
        <a:spcAft>
          <a:spcPct val="0"/>
        </a:spcAft>
        <a:defRPr sz="4400" b="1">
          <a:solidFill>
            <a:schemeClr val="tx2"/>
          </a:solidFill>
          <a:effectLst>
            <a:outerShdw blurRad="38100" dist="38100" dir="2700000" algn="tl">
              <a:srgbClr val="000000"/>
            </a:outerShdw>
          </a:effectLst>
          <a:latin typeface="Arial Black" panose="020B0A04020102020204" pitchFamily="34" charset="0"/>
          <a:ea typeface="宋体" panose="02010600030101010101" pitchFamily="2" charset="-122"/>
        </a:defRPr>
      </a:lvl7pPr>
      <a:lvl8pPr marL="1371600" algn="l" rtl="0" fontAlgn="base">
        <a:spcBef>
          <a:spcPct val="0"/>
        </a:spcBef>
        <a:spcAft>
          <a:spcPct val="0"/>
        </a:spcAft>
        <a:defRPr sz="4400" b="1">
          <a:solidFill>
            <a:schemeClr val="tx2"/>
          </a:solidFill>
          <a:effectLst>
            <a:outerShdw blurRad="38100" dist="38100" dir="2700000" algn="tl">
              <a:srgbClr val="000000"/>
            </a:outerShdw>
          </a:effectLst>
          <a:latin typeface="Arial Black" panose="020B0A04020102020204" pitchFamily="34" charset="0"/>
          <a:ea typeface="宋体" panose="02010600030101010101" pitchFamily="2" charset="-122"/>
        </a:defRPr>
      </a:lvl8pPr>
      <a:lvl9pPr marL="1828800" algn="l" rtl="0" fontAlgn="base">
        <a:spcBef>
          <a:spcPct val="0"/>
        </a:spcBef>
        <a:spcAft>
          <a:spcPct val="0"/>
        </a:spcAft>
        <a:defRPr sz="4400" b="1">
          <a:solidFill>
            <a:schemeClr val="tx2"/>
          </a:solidFill>
          <a:effectLst>
            <a:outerShdw blurRad="38100" dist="38100" dir="2700000" algn="tl">
              <a:srgbClr val="000000"/>
            </a:outerShdw>
          </a:effectLst>
          <a:latin typeface="Arial Black" panose="020B0A040201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effectLst>
            <a:outerShdw blurRad="38100" dist="38100" dir="2700000" algn="tl">
              <a:srgbClr val="000000"/>
            </a:outerShdw>
          </a:effectLst>
          <a:latin typeface="Arial" panose="020B0604020202020204" pitchFamily="34" charset="0"/>
          <a:ea typeface="+mn-ea"/>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
        <a:defRPr sz="2800">
          <a:solidFill>
            <a:schemeClr val="tx1"/>
          </a:solidFill>
          <a:effectLst>
            <a:outerShdw blurRad="38100" dist="38100" dir="2700000" algn="tl">
              <a:srgbClr val="000000"/>
            </a:outerShdw>
          </a:effectLst>
          <a:latin typeface="Arial" panose="020B0604020202020204" pitchFamily="34" charset="0"/>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sz="2400">
          <a:solidFill>
            <a:schemeClr val="tx1"/>
          </a:solidFill>
          <a:effectLst>
            <a:outerShdw blurRad="38100" dist="38100" dir="2700000" algn="tl">
              <a:srgbClr val="000000"/>
            </a:outerShdw>
          </a:effectLst>
          <a:latin typeface="Arial" panose="020B0604020202020204" pitchFamily="34" charset="0"/>
          <a:ea typeface="+mn-ea"/>
        </a:defRPr>
      </a:lvl3pPr>
      <a:lvl4pPr marL="1600200" indent="-228600" algn="l" rtl="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ea typeface="+mn-ea"/>
        </a:defRPr>
      </a:lvl4pPr>
      <a:lvl5pPr marL="2057400" indent="-228600" algn="l" rtl="0" eaLnBrk="0" fontAlgn="base" hangingPunct="0">
        <a:spcBef>
          <a:spcPct val="20000"/>
        </a:spcBef>
        <a:spcAft>
          <a:spcPct val="0"/>
        </a:spcAft>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ea typeface="+mn-ea"/>
        </a:defRPr>
      </a:lvl5pPr>
      <a:lvl6pPr marL="2514600" indent="-228600" algn="l" rtl="0" fontAlgn="base">
        <a:spcBef>
          <a:spcPct val="20000"/>
        </a:spcBef>
        <a:spcAft>
          <a:spcPct val="0"/>
        </a:spcAft>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ea typeface="+mn-ea"/>
        </a:defRPr>
      </a:lvl6pPr>
      <a:lvl7pPr marL="2971800" indent="-228600" algn="l" rtl="0" fontAlgn="base">
        <a:spcBef>
          <a:spcPct val="20000"/>
        </a:spcBef>
        <a:spcAft>
          <a:spcPct val="0"/>
        </a:spcAft>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ea typeface="+mn-ea"/>
        </a:defRPr>
      </a:lvl7pPr>
      <a:lvl8pPr marL="3429000" indent="-228600" algn="l" rtl="0" fontAlgn="base">
        <a:spcBef>
          <a:spcPct val="20000"/>
        </a:spcBef>
        <a:spcAft>
          <a:spcPct val="0"/>
        </a:spcAft>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ea typeface="+mn-ea"/>
        </a:defRPr>
      </a:lvl8pPr>
      <a:lvl9pPr marL="3886200" indent="-228600" algn="l" rtl="0" fontAlgn="base">
        <a:spcBef>
          <a:spcPct val="20000"/>
        </a:spcBef>
        <a:spcAft>
          <a:spcPct val="0"/>
        </a:spcAft>
        <a:buClr>
          <a:schemeClr val="hlink"/>
        </a:buClr>
        <a:buFont typeface="Wingdings" panose="05000000000000000000" pitchFamily="2" charset="2"/>
        <a:buChar char="§"/>
        <a:defRPr sz="2000">
          <a:solidFill>
            <a:schemeClr val="tx1"/>
          </a:solidFill>
          <a:effectLst>
            <a:outerShdw blurRad="38100" dist="38100" dir="2700000" algn="tl">
              <a:srgbClr val="000000"/>
            </a:outerShdw>
          </a:effectLst>
          <a:latin typeface="Arial" panose="020B0604020202020204" pitchFamily="34"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ctrTitle"/>
          </p:nvPr>
        </p:nvSpPr>
        <p:spPr>
          <a:xfrm>
            <a:off x="838200" y="1676400"/>
            <a:ext cx="7772400" cy="1470025"/>
          </a:xfrm>
        </p:spPr>
        <p:txBody>
          <a:bodyPr vert="horz" wrap="square" lIns="91440" tIns="45720" rIns="91440" bIns="45720" anchor="ctr" anchorCtr="0"/>
          <a:p>
            <a:pPr>
              <a:buClrTx/>
              <a:buSzTx/>
              <a:buFontTx/>
            </a:pPr>
            <a:r>
              <a:rPr lang="en-US" altLang="zh-CN" dirty="0">
                <a:solidFill>
                  <a:schemeClr val="accent2"/>
                </a:solidFill>
                <a:ea typeface="宋体" panose="02010600030101010101" pitchFamily="2" charset="-122"/>
              </a:rPr>
              <a:t>Chapter 3</a:t>
            </a:r>
            <a:r>
              <a:rPr lang="en-US" altLang="zh-CN" sz="4000" dirty="0">
                <a:solidFill>
                  <a:schemeClr val="accent2"/>
                </a:solidFill>
                <a:ea typeface="宋体" panose="02010600030101010101" pitchFamily="2" charset="-122"/>
              </a:rPr>
              <a:t> </a:t>
            </a:r>
            <a:br>
              <a:rPr lang="en-US" altLang="zh-CN" sz="4000" dirty="0">
                <a:solidFill>
                  <a:schemeClr val="accent2"/>
                </a:solidFill>
                <a:ea typeface="宋体" panose="02010600030101010101" pitchFamily="2" charset="-122"/>
              </a:rPr>
            </a:br>
            <a:br>
              <a:rPr lang="en-US" altLang="zh-CN" sz="4000" dirty="0">
                <a:solidFill>
                  <a:schemeClr val="accent2"/>
                </a:solidFill>
                <a:ea typeface="宋体" panose="02010600030101010101" pitchFamily="2" charset="-122"/>
              </a:rPr>
            </a:br>
            <a:r>
              <a:rPr lang="en-US" altLang="zh-CN" sz="4000" dirty="0">
                <a:solidFill>
                  <a:schemeClr val="accent2"/>
                </a:solidFill>
                <a:ea typeface="宋体" panose="02010600030101010101" pitchFamily="2" charset="-122"/>
              </a:rPr>
              <a:t>Social Correspondence Writing</a:t>
            </a:r>
            <a:endParaRPr lang="zh-CN" altLang="en-US" sz="4000" dirty="0">
              <a:solidFill>
                <a:schemeClr val="accent2"/>
              </a:solidFill>
              <a:ea typeface="宋体" panose="02010600030101010101" pitchFamily="2" charset="-122"/>
            </a:endParaRPr>
          </a:p>
        </p:txBody>
      </p:sp>
      <p:sp>
        <p:nvSpPr>
          <p:cNvPr id="8195" name="Rectangle 3"/>
          <p:cNvSpPr>
            <a:spLocks noGrp="1"/>
          </p:cNvSpPr>
          <p:nvPr>
            <p:ph type="subTitle" idx="1"/>
          </p:nvPr>
        </p:nvSpPr>
        <p:spPr>
          <a:xfrm flipH="1">
            <a:off x="9144000" y="6858000"/>
            <a:ext cx="228600" cy="76200"/>
          </a:xfrm>
        </p:spPr>
        <p:txBody>
          <a:bodyPr vert="horz" wrap="square" lIns="91440" tIns="45720" rIns="91440" bIns="45720" anchor="t" anchorCtr="0"/>
          <a:p>
            <a:pPr>
              <a:lnSpc>
                <a:spcPct val="80000"/>
              </a:lnSpc>
              <a:buClrTx/>
              <a:buSzTx/>
              <a:buFontTx/>
            </a:pPr>
            <a:endParaRPr lang="zh-CN" altLang="en-US" sz="800" dirty="0">
              <a:latin typeface="+mn-lt"/>
              <a:ea typeface="宋体" panose="02010600030101010101" pitchFamily="2"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3"/>
          <p:cNvSpPr>
            <a:spLocks noGrp="1"/>
          </p:cNvSpPr>
          <p:nvPr>
            <p:ph idx="1"/>
          </p:nvPr>
        </p:nvSpPr>
        <p:spPr>
          <a:xfrm>
            <a:off x="76200" y="76200"/>
            <a:ext cx="8686800" cy="6248400"/>
          </a:xfrm>
        </p:spPr>
        <p:txBody>
          <a:bodyPr vert="horz" wrap="square" lIns="91440" tIns="45720" rIns="91440" bIns="45720" anchor="t" anchorCtr="0"/>
          <a:p>
            <a:pPr>
              <a:lnSpc>
                <a:spcPct val="80000"/>
              </a:lnSpc>
            </a:pPr>
            <a:r>
              <a:rPr lang="en-US" altLang="zh-CN" dirty="0">
                <a:ea typeface="PMingLiU" panose="02020500000000000000" pitchFamily="18" charset="-120"/>
              </a:rPr>
              <a:t>With great delight I learn from your letter of this Sunday that …</a:t>
            </a:r>
            <a:endParaRPr lang="en-US" altLang="zh-CN" dirty="0">
              <a:ea typeface="PMingLiU" panose="02020500000000000000" pitchFamily="18" charset="-120"/>
            </a:endParaRPr>
          </a:p>
          <a:p>
            <a:pPr>
              <a:lnSpc>
                <a:spcPct val="80000"/>
              </a:lnSpc>
            </a:pPr>
            <a:r>
              <a:rPr lang="en-US" altLang="zh-CN" dirty="0">
                <a:ea typeface="PMingLiU" panose="02020500000000000000" pitchFamily="18" charset="-120"/>
              </a:rPr>
              <a:t>I was so glad to receive your letter of March 23rd.</a:t>
            </a:r>
            <a:endParaRPr lang="en-US" altLang="zh-CN" dirty="0">
              <a:ea typeface="PMingLiU" panose="02020500000000000000" pitchFamily="18" charset="-120"/>
            </a:endParaRPr>
          </a:p>
          <a:p>
            <a:pPr>
              <a:lnSpc>
                <a:spcPct val="80000"/>
              </a:lnSpc>
            </a:pPr>
            <a:r>
              <a:rPr lang="en-US" altLang="zh-CN" dirty="0">
                <a:ea typeface="PMingLiU" panose="02020500000000000000" pitchFamily="18" charset="-120"/>
              </a:rPr>
              <a:t>I am writing to ask about the conference to be held in Beijing next year.</a:t>
            </a:r>
            <a:endParaRPr lang="en-US" altLang="zh-CN" dirty="0">
              <a:ea typeface="PMingLiU" panose="02020500000000000000" pitchFamily="18" charset="-120"/>
            </a:endParaRPr>
          </a:p>
          <a:p>
            <a:pPr>
              <a:lnSpc>
                <a:spcPct val="80000"/>
              </a:lnSpc>
            </a:pPr>
            <a:r>
              <a:rPr lang="en-US" altLang="zh-CN" dirty="0">
                <a:ea typeface="PMingLiU" panose="02020500000000000000" pitchFamily="18" charset="-120"/>
              </a:rPr>
              <a:t>I am very much pleased to inform. you that my visit to your country has been approved.</a:t>
            </a:r>
            <a:endParaRPr lang="en-US" altLang="zh-CN" dirty="0">
              <a:ea typeface="PMingLiU" panose="02020500000000000000" pitchFamily="18" charset="-120"/>
            </a:endParaRPr>
          </a:p>
          <a:p>
            <a:pPr>
              <a:lnSpc>
                <a:spcPct val="80000"/>
              </a:lnSpc>
            </a:pPr>
            <a:r>
              <a:rPr lang="en-US" altLang="zh-CN" dirty="0">
                <a:ea typeface="PMingLiU" panose="02020500000000000000" pitchFamily="18" charset="-120"/>
              </a:rPr>
              <a:t>I wish to apply for teaching position you are offering.</a:t>
            </a:r>
            <a:endParaRPr lang="en-US" altLang="zh-CN" dirty="0">
              <a:ea typeface="PMingLiU" panose="02020500000000000000" pitchFamily="18" charset="-120"/>
            </a:endParaRPr>
          </a:p>
          <a:p>
            <a:pPr>
              <a:lnSpc>
                <a:spcPct val="80000"/>
              </a:lnSpc>
            </a:pPr>
            <a:r>
              <a:rPr lang="en-US" altLang="zh-CN" dirty="0">
                <a:ea typeface="PMingLiU" panose="02020500000000000000" pitchFamily="18" charset="-120"/>
              </a:rPr>
              <a:t>I am too excited and delighted at your good news.</a:t>
            </a:r>
            <a:endParaRPr lang="en-US" altLang="zh-CN" dirty="0">
              <a:ea typeface="PMingLiU" panose="02020500000000000000" pitchFamily="18" charset="-120"/>
            </a:endParaRPr>
          </a:p>
          <a:p>
            <a:pPr>
              <a:lnSpc>
                <a:spcPct val="80000"/>
              </a:lnSpc>
            </a:pPr>
            <a:r>
              <a:rPr lang="en-US" altLang="zh-CN" dirty="0">
                <a:ea typeface="PMingLiU" panose="02020500000000000000" pitchFamily="18" charset="-120"/>
              </a:rPr>
              <a:t>I am very obliged to you for your warm congratulations.</a:t>
            </a:r>
            <a:endParaRPr lang="zh-CN" altLang="en-US" dirty="0">
              <a:ea typeface="PMingLiU" panose="02020500000000000000" pitchFamily="18" charset="-120"/>
            </a:endParaRPr>
          </a:p>
          <a:p>
            <a:pPr>
              <a:lnSpc>
                <a:spcPct val="80000"/>
              </a:lnSpc>
            </a:pPr>
            <a:endParaRPr lang="zh-CN" altLang="en-US" dirty="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a:xfrm>
            <a:off x="381000" y="9525"/>
            <a:ext cx="8229600" cy="828675"/>
          </a:xfrm>
        </p:spPr>
        <p:txBody>
          <a:bodyPr vert="horz" wrap="square" lIns="91440" tIns="45720" rIns="91440" bIns="45720" anchor="ctr" anchorCtr="0"/>
          <a:p>
            <a:r>
              <a:rPr lang="zh-CN" altLang="en-US" sz="4000" dirty="0">
                <a:solidFill>
                  <a:schemeClr val="accent2"/>
                </a:solidFill>
                <a:ea typeface="PMingLiU" panose="02020500000000000000" pitchFamily="18" charset="-120"/>
              </a:rPr>
              <a:t>结束语（</a:t>
            </a:r>
            <a:r>
              <a:rPr lang="en-US" altLang="zh-CN" sz="4000" dirty="0">
                <a:solidFill>
                  <a:schemeClr val="accent2"/>
                </a:solidFill>
                <a:ea typeface="PMingLiU" panose="02020500000000000000" pitchFamily="18" charset="-120"/>
              </a:rPr>
              <a:t>The Closing Sentence</a:t>
            </a:r>
            <a:r>
              <a:rPr lang="zh-CN" altLang="en-US" sz="4000" dirty="0">
                <a:solidFill>
                  <a:schemeClr val="accent2"/>
                </a:solidFill>
                <a:ea typeface="PMingLiU" panose="02020500000000000000" pitchFamily="18" charset="-120"/>
              </a:rPr>
              <a:t>）</a:t>
            </a:r>
            <a:endParaRPr lang="zh-CN" altLang="en-US" sz="4000" dirty="0">
              <a:solidFill>
                <a:schemeClr val="accent2"/>
              </a:solidFill>
              <a:ea typeface="PMingLiU" panose="02020500000000000000" pitchFamily="18" charset="-120"/>
            </a:endParaRPr>
          </a:p>
        </p:txBody>
      </p:sp>
      <p:sp>
        <p:nvSpPr>
          <p:cNvPr id="18435" name="Rectangle 3"/>
          <p:cNvSpPr>
            <a:spLocks noGrp="1"/>
          </p:cNvSpPr>
          <p:nvPr>
            <p:ph idx="1"/>
          </p:nvPr>
        </p:nvSpPr>
        <p:spPr>
          <a:xfrm>
            <a:off x="152400" y="914400"/>
            <a:ext cx="9144000" cy="5638800"/>
          </a:xfrm>
        </p:spPr>
        <p:txBody>
          <a:bodyPr vert="horz" wrap="square" lIns="91440" tIns="45720" rIns="91440" bIns="45720" anchor="t" anchorCtr="0"/>
          <a:p>
            <a:pPr>
              <a:lnSpc>
                <a:spcPct val="80000"/>
              </a:lnSpc>
            </a:pPr>
            <a:r>
              <a:rPr lang="en-US" altLang="zh-CN" dirty="0">
                <a:ea typeface="PMingLiU" panose="02020500000000000000" pitchFamily="18" charset="-120"/>
              </a:rPr>
              <a:t>Awaiting your good news,</a:t>
            </a:r>
            <a:endParaRPr lang="en-US" altLang="zh-CN" dirty="0">
              <a:ea typeface="PMingLiU" panose="02020500000000000000" pitchFamily="18" charset="-120"/>
            </a:endParaRPr>
          </a:p>
          <a:p>
            <a:pPr>
              <a:lnSpc>
                <a:spcPct val="80000"/>
              </a:lnSpc>
            </a:pPr>
            <a:r>
              <a:rPr lang="en-US" altLang="zh-CN" dirty="0">
                <a:ea typeface="PMingLiU" panose="02020500000000000000" pitchFamily="18" charset="-120"/>
              </a:rPr>
              <a:t>Looking forward to your early reply,</a:t>
            </a:r>
            <a:endParaRPr lang="en-US" altLang="zh-CN" dirty="0">
              <a:ea typeface="PMingLiU" panose="02020500000000000000" pitchFamily="18" charset="-120"/>
            </a:endParaRPr>
          </a:p>
          <a:p>
            <a:pPr>
              <a:lnSpc>
                <a:spcPct val="80000"/>
              </a:lnSpc>
            </a:pPr>
            <a:r>
              <a:rPr lang="en-US" altLang="zh-CN" dirty="0">
                <a:ea typeface="PMingLiU" panose="02020500000000000000" pitchFamily="18" charset="-120"/>
              </a:rPr>
              <a:t>Hoping to hear from you soon,</a:t>
            </a:r>
            <a:endParaRPr lang="en-US" altLang="zh-CN" dirty="0">
              <a:ea typeface="PMingLiU" panose="02020500000000000000" pitchFamily="18" charset="-120"/>
            </a:endParaRPr>
          </a:p>
          <a:p>
            <a:pPr>
              <a:lnSpc>
                <a:spcPct val="80000"/>
              </a:lnSpc>
            </a:pPr>
            <a:r>
              <a:rPr lang="en-US" altLang="zh-CN" dirty="0">
                <a:ea typeface="PMingLiU" panose="02020500000000000000" pitchFamily="18" charset="-120"/>
              </a:rPr>
              <a:t>We await your good news.</a:t>
            </a:r>
            <a:endParaRPr lang="en-US" altLang="zh-CN" dirty="0">
              <a:ea typeface="PMingLiU" panose="02020500000000000000" pitchFamily="18" charset="-120"/>
            </a:endParaRPr>
          </a:p>
          <a:p>
            <a:pPr>
              <a:lnSpc>
                <a:spcPct val="80000"/>
              </a:lnSpc>
            </a:pPr>
            <a:r>
              <a:rPr lang="en-US" altLang="zh-CN" dirty="0">
                <a:ea typeface="PMingLiU" panose="02020500000000000000" pitchFamily="18" charset="-120"/>
              </a:rPr>
              <a:t>I hope to hear from you very soon.</a:t>
            </a:r>
            <a:endParaRPr lang="en-US" altLang="zh-CN" dirty="0">
              <a:ea typeface="PMingLiU" panose="02020500000000000000" pitchFamily="18" charset="-120"/>
            </a:endParaRPr>
          </a:p>
          <a:p>
            <a:pPr>
              <a:lnSpc>
                <a:spcPct val="80000"/>
              </a:lnSpc>
            </a:pPr>
            <a:r>
              <a:rPr lang="en-US" altLang="zh-CN" dirty="0">
                <a:ea typeface="PMingLiU" panose="02020500000000000000" pitchFamily="18" charset="-120"/>
              </a:rPr>
              <a:t>We look forward to your reply at your earliest convenience.</a:t>
            </a:r>
            <a:endParaRPr lang="en-US" altLang="zh-CN" dirty="0">
              <a:ea typeface="PMingLiU" panose="02020500000000000000" pitchFamily="18" charset="-120"/>
            </a:endParaRPr>
          </a:p>
          <a:p>
            <a:pPr>
              <a:lnSpc>
                <a:spcPct val="80000"/>
              </a:lnSpc>
            </a:pPr>
            <a:r>
              <a:rPr lang="en-US" altLang="zh-CN" dirty="0">
                <a:ea typeface="PMingLiU" panose="02020500000000000000" pitchFamily="18" charset="-120"/>
              </a:rPr>
              <a:t>I look forward to our next meeting there in Los Angeles.</a:t>
            </a:r>
            <a:endParaRPr lang="en-US" altLang="zh-CN" dirty="0">
              <a:ea typeface="PMingLiU" panose="02020500000000000000" pitchFamily="18" charset="-120"/>
            </a:endParaRPr>
          </a:p>
          <a:p>
            <a:pPr>
              <a:lnSpc>
                <a:spcPct val="80000"/>
              </a:lnSpc>
            </a:pPr>
            <a:r>
              <a:rPr lang="en-US" altLang="zh-CN" dirty="0">
                <a:ea typeface="PMingLiU" panose="02020500000000000000" pitchFamily="18" charset="-120"/>
              </a:rPr>
              <a:t>Your early reply will be highly appreciated.</a:t>
            </a:r>
            <a:endParaRPr lang="en-US" altLang="zh-CN" dirty="0">
              <a:ea typeface="PMingLiU" panose="02020500000000000000" pitchFamily="18"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3"/>
          <p:cNvSpPr>
            <a:spLocks noGrp="1"/>
          </p:cNvSpPr>
          <p:nvPr>
            <p:ph idx="1"/>
          </p:nvPr>
        </p:nvSpPr>
        <p:spPr>
          <a:xfrm>
            <a:off x="152400" y="457200"/>
            <a:ext cx="8991600" cy="5562600"/>
          </a:xfrm>
        </p:spPr>
        <p:txBody>
          <a:bodyPr vert="horz" wrap="square" lIns="91440" tIns="45720" rIns="91440" bIns="45720" anchor="t" anchorCtr="0"/>
          <a:p>
            <a:pPr>
              <a:lnSpc>
                <a:spcPct val="80000"/>
              </a:lnSpc>
            </a:pPr>
            <a:r>
              <a:rPr lang="en-US" altLang="zh-CN" dirty="0">
                <a:ea typeface="PMingLiU" panose="02020500000000000000" pitchFamily="18" charset="-120"/>
              </a:rPr>
              <a:t>Any other particulars wanted we shall be pleased to send you.</a:t>
            </a:r>
            <a:endParaRPr lang="en-US" altLang="zh-CN" dirty="0">
              <a:ea typeface="PMingLiU" panose="02020500000000000000" pitchFamily="18" charset="-120"/>
            </a:endParaRPr>
          </a:p>
          <a:p>
            <a:pPr>
              <a:lnSpc>
                <a:spcPct val="80000"/>
              </a:lnSpc>
            </a:pPr>
            <a:r>
              <a:rPr lang="en-US" altLang="zh-CN" dirty="0">
                <a:ea typeface="PMingLiU" panose="02020500000000000000" pitchFamily="18" charset="-120"/>
              </a:rPr>
              <a:t>The help you give me is sincerely valued.</a:t>
            </a:r>
            <a:endParaRPr lang="en-US" altLang="zh-CN" dirty="0">
              <a:ea typeface="PMingLiU" panose="02020500000000000000" pitchFamily="18" charset="-120"/>
            </a:endParaRPr>
          </a:p>
          <a:p>
            <a:pPr>
              <a:lnSpc>
                <a:spcPct val="80000"/>
              </a:lnSpc>
            </a:pPr>
            <a:r>
              <a:rPr lang="en-US" altLang="zh-CN" dirty="0">
                <a:ea typeface="PMingLiU" panose="02020500000000000000" pitchFamily="18" charset="-120"/>
              </a:rPr>
              <a:t>I hope everything will be well with you.</a:t>
            </a:r>
            <a:endParaRPr lang="en-US" altLang="zh-CN" dirty="0">
              <a:ea typeface="PMingLiU" panose="02020500000000000000" pitchFamily="18" charset="-120"/>
            </a:endParaRPr>
          </a:p>
          <a:p>
            <a:pPr>
              <a:lnSpc>
                <a:spcPct val="80000"/>
              </a:lnSpc>
            </a:pPr>
            <a:r>
              <a:rPr lang="en-US" altLang="zh-CN" dirty="0">
                <a:ea typeface="PMingLiU" panose="02020500000000000000" pitchFamily="18" charset="-120"/>
              </a:rPr>
              <a:t>Please let us know if you want more information.</a:t>
            </a:r>
            <a:endParaRPr lang="en-US" altLang="zh-CN" dirty="0">
              <a:ea typeface="PMingLiU" panose="02020500000000000000" pitchFamily="18" charset="-120"/>
            </a:endParaRPr>
          </a:p>
          <a:p>
            <a:pPr>
              <a:lnSpc>
                <a:spcPct val="80000"/>
              </a:lnSpc>
            </a:pPr>
            <a:r>
              <a:rPr lang="en-US" altLang="zh-CN" dirty="0">
                <a:ea typeface="PMingLiU" panose="02020500000000000000" pitchFamily="18" charset="-120"/>
              </a:rPr>
              <a:t>I hope you always enjoy yourself.</a:t>
            </a:r>
            <a:endParaRPr lang="en-US" altLang="zh-CN" dirty="0">
              <a:ea typeface="PMingLiU" panose="02020500000000000000" pitchFamily="18" charset="-120"/>
            </a:endParaRPr>
          </a:p>
          <a:p>
            <a:pPr>
              <a:lnSpc>
                <a:spcPct val="80000"/>
              </a:lnSpc>
            </a:pPr>
            <a:r>
              <a:rPr lang="en-US" altLang="zh-CN" dirty="0">
                <a:ea typeface="PMingLiU" panose="02020500000000000000" pitchFamily="18" charset="-120"/>
              </a:rPr>
              <a:t>I wish you every success in the coming year.</a:t>
            </a:r>
            <a:endParaRPr lang="en-US" altLang="zh-CN" dirty="0">
              <a:ea typeface="PMingLiU" panose="02020500000000000000" pitchFamily="18" charset="-120"/>
            </a:endParaRPr>
          </a:p>
          <a:p>
            <a:pPr>
              <a:lnSpc>
                <a:spcPct val="80000"/>
              </a:lnSpc>
            </a:pPr>
            <a:r>
              <a:rPr lang="en-US" altLang="zh-CN" dirty="0">
                <a:ea typeface="PMingLiU" panose="02020500000000000000" pitchFamily="18" charset="-120"/>
              </a:rPr>
              <a:t>Please remember me to your family.</a:t>
            </a:r>
            <a:endParaRPr lang="en-US" altLang="zh-CN" dirty="0">
              <a:ea typeface="PMingLiU" panose="02020500000000000000" pitchFamily="18" charset="-120"/>
            </a:endParaRPr>
          </a:p>
          <a:p>
            <a:pPr>
              <a:lnSpc>
                <a:spcPct val="80000"/>
              </a:lnSpc>
            </a:pPr>
            <a:r>
              <a:rPr lang="en-US" altLang="zh-CN" dirty="0">
                <a:ea typeface="PMingLiU" panose="02020500000000000000" pitchFamily="18" charset="-120"/>
              </a:rPr>
              <a:t>With best regards to your family.</a:t>
            </a:r>
            <a:endParaRPr lang="en-US" altLang="zh-CN" dirty="0">
              <a:ea typeface="PMingLiU" panose="02020500000000000000" pitchFamily="18" charset="-120"/>
            </a:endParaRPr>
          </a:p>
          <a:p>
            <a:pPr>
              <a:lnSpc>
                <a:spcPct val="80000"/>
              </a:lnSpc>
            </a:pPr>
            <a:r>
              <a:rPr lang="en-US" altLang="zh-CN" dirty="0">
                <a:ea typeface="PMingLiU" panose="02020500000000000000" pitchFamily="18" charset="-120"/>
              </a:rPr>
              <a:t>All the best.</a:t>
            </a:r>
            <a:endParaRPr lang="en-US" altLang="zh-CN" dirty="0">
              <a:ea typeface="PMingLiU" panose="02020500000000000000" pitchFamily="18" charset="-120"/>
            </a:endParaRPr>
          </a:p>
          <a:p>
            <a:pPr>
              <a:lnSpc>
                <a:spcPct val="80000"/>
              </a:lnSpc>
            </a:pPr>
            <a:r>
              <a:rPr lang="en-US" altLang="zh-CN" dirty="0">
                <a:ea typeface="PMingLiU" panose="02020500000000000000" pitchFamily="18" charset="-120"/>
              </a:rPr>
              <a:t>With love and good wishes.</a:t>
            </a:r>
            <a:endParaRPr lang="zh-CN" altLang="en-US" dirty="0">
              <a:ea typeface="PMingLiU" panose="02020500000000000000" pitchFamily="18" charset="-120"/>
            </a:endParaRPr>
          </a:p>
          <a:p>
            <a:pPr>
              <a:lnSpc>
                <a:spcPct val="80000"/>
              </a:lnSpc>
            </a:pPr>
            <a:endParaRPr lang="zh-CN" altLang="en-US" dirty="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a:xfrm>
            <a:off x="1066800" y="152400"/>
            <a:ext cx="8229600" cy="990600"/>
          </a:xfrm>
        </p:spPr>
        <p:txBody>
          <a:bodyPr vert="horz" wrap="square" lIns="91440" tIns="45720" rIns="91440" bIns="45720" anchor="ctr" anchorCtr="0"/>
          <a:p>
            <a:r>
              <a:rPr lang="zh-CN" altLang="en-US" sz="3200" b="1" dirty="0">
                <a:solidFill>
                  <a:schemeClr val="accent2"/>
                </a:solidFill>
                <a:ea typeface="PMingLiU" panose="02020500000000000000" pitchFamily="18" charset="-120"/>
              </a:rPr>
              <a:t>常用的结尾礼词</a:t>
            </a:r>
            <a:r>
              <a:rPr lang="zh-CN" altLang="zh-CN" sz="3200" dirty="0">
                <a:solidFill>
                  <a:schemeClr val="accent2"/>
                </a:solidFill>
                <a:ea typeface="PMingLiU" panose="02020500000000000000" pitchFamily="18" charset="-120"/>
              </a:rPr>
              <a:t> </a:t>
            </a:r>
            <a:r>
              <a:rPr lang="zh-CN" altLang="en-US" sz="3200" dirty="0">
                <a:solidFill>
                  <a:schemeClr val="accent2"/>
                </a:solidFill>
                <a:ea typeface="PMingLiU" panose="02020500000000000000" pitchFamily="18" charset="-120"/>
              </a:rPr>
              <a:t> </a:t>
            </a:r>
            <a:r>
              <a:rPr lang="en-US" altLang="zh-CN" sz="3200" dirty="0">
                <a:solidFill>
                  <a:schemeClr val="accent2"/>
                </a:solidFill>
                <a:ea typeface="PMingLiU" panose="02020500000000000000" pitchFamily="18" charset="-120"/>
              </a:rPr>
              <a:t>C</a:t>
            </a:r>
            <a:r>
              <a:rPr lang="en-US" altLang="zh-CN" sz="4000" dirty="0">
                <a:solidFill>
                  <a:schemeClr val="accent2"/>
                </a:solidFill>
                <a:ea typeface="PMingLiU" panose="02020500000000000000" pitchFamily="18" charset="-120"/>
              </a:rPr>
              <a:t>omplimentary </a:t>
            </a:r>
            <a:r>
              <a:rPr lang="en-US" altLang="zh-CN" sz="4000" dirty="0">
                <a:solidFill>
                  <a:schemeClr val="bg1"/>
                </a:solidFill>
                <a:ea typeface="宋体" panose="02010600030101010101" pitchFamily="2" charset="-122"/>
              </a:rPr>
              <a:t>C</a:t>
            </a:r>
            <a:r>
              <a:rPr lang="en-US" altLang="zh-CN" sz="4000" dirty="0">
                <a:solidFill>
                  <a:schemeClr val="bg1"/>
                </a:solidFill>
                <a:ea typeface="PMingLiU" panose="02020500000000000000" pitchFamily="18" charset="-120"/>
              </a:rPr>
              <a:t>lose</a:t>
            </a:r>
            <a:r>
              <a:rPr lang="en-US" altLang="zh-CN" sz="4000" dirty="0">
                <a:ea typeface="宋体" panose="02010600030101010101" pitchFamily="2" charset="-122"/>
              </a:rPr>
              <a:t> </a:t>
            </a:r>
            <a:r>
              <a:rPr lang="zh-CN" altLang="zh-CN" sz="3200" dirty="0">
                <a:solidFill>
                  <a:schemeClr val="bg1"/>
                </a:solidFill>
                <a:ea typeface="PMingLiU" panose="02020500000000000000" pitchFamily="18" charset="-120"/>
              </a:rPr>
              <a:t> </a:t>
            </a:r>
            <a:r>
              <a:rPr lang="zh-CN" altLang="en-US" sz="3200" dirty="0">
                <a:solidFill>
                  <a:schemeClr val="bg1"/>
                </a:solidFill>
                <a:ea typeface="PMingLiU" panose="02020500000000000000" pitchFamily="18" charset="-120"/>
              </a:rPr>
              <a:t> </a:t>
            </a:r>
            <a:endParaRPr lang="zh-CN" altLang="en-US" sz="3200" dirty="0">
              <a:solidFill>
                <a:schemeClr val="bg1"/>
              </a:solidFill>
              <a:ea typeface="PMingLiU" panose="02020500000000000000" pitchFamily="18" charset="-120"/>
            </a:endParaRPr>
          </a:p>
        </p:txBody>
      </p:sp>
      <p:sp>
        <p:nvSpPr>
          <p:cNvPr id="20483" name="Rectangle 3"/>
          <p:cNvSpPr>
            <a:spLocks noGrp="1"/>
          </p:cNvSpPr>
          <p:nvPr>
            <p:ph idx="1"/>
          </p:nvPr>
        </p:nvSpPr>
        <p:spPr>
          <a:xfrm>
            <a:off x="838200" y="685800"/>
            <a:ext cx="8229600" cy="4940935"/>
          </a:xfrm>
        </p:spPr>
        <p:txBody>
          <a:bodyPr vert="horz" wrap="square" lIns="91440" tIns="45720" rIns="91440" bIns="45720" anchor="t" anchorCtr="0"/>
          <a:p>
            <a:pPr>
              <a:lnSpc>
                <a:spcPct val="80000"/>
              </a:lnSpc>
            </a:pPr>
            <a:endParaRPr lang="zh-CN" altLang="en-US" sz="2800" dirty="0">
              <a:ea typeface="PMingLiU" panose="02020500000000000000" pitchFamily="18" charset="-120"/>
            </a:endParaRPr>
          </a:p>
          <a:p>
            <a:pPr>
              <a:lnSpc>
                <a:spcPct val="80000"/>
              </a:lnSpc>
            </a:pPr>
            <a:r>
              <a:rPr lang="zh-CN" altLang="en-US" dirty="0">
                <a:ea typeface="PMingLiU" panose="02020500000000000000" pitchFamily="18" charset="-120"/>
              </a:rPr>
              <a:t>社交书信常用</a:t>
            </a:r>
            <a:r>
              <a:rPr lang="en-US" altLang="zh-CN" dirty="0">
                <a:ea typeface="PMingLiU" panose="02020500000000000000" pitchFamily="18" charset="-120"/>
              </a:rPr>
              <a:t>:</a:t>
            </a:r>
            <a:endParaRPr lang="en-US" altLang="zh-CN" dirty="0">
              <a:ea typeface="PMingLiU" panose="02020500000000000000" pitchFamily="18" charset="-120"/>
            </a:endParaRPr>
          </a:p>
          <a:p>
            <a:pPr>
              <a:lnSpc>
                <a:spcPct val="80000"/>
              </a:lnSpc>
            </a:pPr>
            <a:r>
              <a:rPr lang="en-US" altLang="zh-CN" dirty="0">
                <a:ea typeface="PMingLiU" panose="02020500000000000000" pitchFamily="18" charset="-120"/>
              </a:rPr>
              <a:t>Yours sincerely</a:t>
            </a:r>
            <a:r>
              <a:rPr lang="zh-CN" altLang="en-US" dirty="0">
                <a:ea typeface="宋体" panose="02010600030101010101" pitchFamily="2" charset="-122"/>
              </a:rPr>
              <a:t>，</a:t>
            </a:r>
            <a:r>
              <a:rPr lang="en-US" altLang="zh-CN" dirty="0">
                <a:ea typeface="PMingLiU" panose="02020500000000000000" pitchFamily="18" charset="-120"/>
              </a:rPr>
              <a:t>    </a:t>
            </a:r>
            <a:endParaRPr lang="en-US" altLang="zh-CN" dirty="0">
              <a:ea typeface="PMingLiU" panose="02020500000000000000" pitchFamily="18" charset="-120"/>
            </a:endParaRPr>
          </a:p>
          <a:p>
            <a:pPr>
              <a:lnSpc>
                <a:spcPct val="80000"/>
              </a:lnSpc>
            </a:pPr>
            <a:r>
              <a:rPr lang="en-US" altLang="zh-CN" dirty="0">
                <a:ea typeface="PMingLiU" panose="02020500000000000000" pitchFamily="18" charset="-120"/>
              </a:rPr>
              <a:t>Yours truly</a:t>
            </a:r>
            <a:r>
              <a:rPr lang="zh-CN" altLang="en-US" dirty="0">
                <a:ea typeface="宋体" panose="02010600030101010101" pitchFamily="2" charset="-122"/>
              </a:rPr>
              <a:t>，</a:t>
            </a:r>
            <a:endParaRPr lang="en-US" altLang="zh-CN" dirty="0">
              <a:ea typeface="PMingLiU" panose="02020500000000000000" pitchFamily="18" charset="-120"/>
            </a:endParaRPr>
          </a:p>
          <a:p>
            <a:pPr>
              <a:lnSpc>
                <a:spcPct val="80000"/>
              </a:lnSpc>
            </a:pPr>
            <a:r>
              <a:rPr lang="en-US" altLang="zh-CN" dirty="0">
                <a:ea typeface="PMingLiU" panose="02020500000000000000" pitchFamily="18" charset="-120"/>
              </a:rPr>
              <a:t>Yours faithfully</a:t>
            </a:r>
            <a:r>
              <a:rPr lang="zh-CN" altLang="en-US" dirty="0">
                <a:ea typeface="宋体" panose="02010600030101010101" pitchFamily="2" charset="-122"/>
              </a:rPr>
              <a:t>，</a:t>
            </a:r>
            <a:endParaRPr lang="en-US" altLang="zh-CN" dirty="0">
              <a:ea typeface="PMingLiU" panose="02020500000000000000" pitchFamily="18" charset="-120"/>
            </a:endParaRPr>
          </a:p>
          <a:p>
            <a:pPr>
              <a:lnSpc>
                <a:spcPct val="80000"/>
              </a:lnSpc>
            </a:pPr>
            <a:r>
              <a:rPr lang="en-US" altLang="zh-CN" dirty="0">
                <a:ea typeface="PMingLiU" panose="02020500000000000000" pitchFamily="18" charset="-120"/>
              </a:rPr>
              <a:t>Truly yours,</a:t>
            </a:r>
            <a:endParaRPr lang="en-US" altLang="zh-CN" dirty="0">
              <a:ea typeface="PMingLiU" panose="02020500000000000000" pitchFamily="18" charset="-120"/>
            </a:endParaRPr>
          </a:p>
          <a:p>
            <a:pPr>
              <a:lnSpc>
                <a:spcPct val="80000"/>
              </a:lnSpc>
            </a:pPr>
            <a:r>
              <a:rPr lang="en-US" altLang="zh-CN" dirty="0">
                <a:ea typeface="PMingLiU" panose="02020500000000000000" pitchFamily="18" charset="-120"/>
              </a:rPr>
              <a:t>Faithfully yours,</a:t>
            </a:r>
            <a:endParaRPr lang="en-US" altLang="zh-CN" dirty="0">
              <a:ea typeface="PMingLiU" panose="02020500000000000000" pitchFamily="18" charset="-120"/>
            </a:endParaRPr>
          </a:p>
          <a:p>
            <a:pPr>
              <a:lnSpc>
                <a:spcPct val="80000"/>
              </a:lnSpc>
            </a:pPr>
            <a:endParaRPr lang="en-US" altLang="zh-CN" dirty="0">
              <a:ea typeface="PMingLiU" panose="02020500000000000000" pitchFamily="18" charset="-120"/>
            </a:endParaRPr>
          </a:p>
          <a:p>
            <a:pPr>
              <a:lnSpc>
                <a:spcPct val="80000"/>
              </a:lnSpc>
            </a:pPr>
            <a:r>
              <a:rPr lang="zh-CN" altLang="en-US" dirty="0">
                <a:ea typeface="PMingLiU" panose="02020500000000000000" pitchFamily="18" charset="-120"/>
              </a:rPr>
              <a:t>公函常用</a:t>
            </a:r>
            <a:endParaRPr lang="zh-CN" altLang="en-US" dirty="0">
              <a:ea typeface="PMingLiU" panose="02020500000000000000" pitchFamily="18" charset="-120"/>
            </a:endParaRPr>
          </a:p>
          <a:p>
            <a:pPr>
              <a:lnSpc>
                <a:spcPct val="80000"/>
              </a:lnSpc>
            </a:pPr>
            <a:r>
              <a:rPr lang="en-US" altLang="zh-CN" dirty="0">
                <a:ea typeface="PMingLiU" panose="02020500000000000000" pitchFamily="18" charset="-120"/>
              </a:rPr>
              <a:t>Yours respectfully,</a:t>
            </a:r>
            <a:endParaRPr lang="en-US" altLang="zh-CN" dirty="0">
              <a:ea typeface="PMingLiU" panose="02020500000000000000" pitchFamily="18" charset="-120"/>
            </a:endParaRPr>
          </a:p>
          <a:p>
            <a:pPr>
              <a:lnSpc>
                <a:spcPct val="80000"/>
              </a:lnSpc>
            </a:pPr>
            <a:r>
              <a:rPr lang="en-US" altLang="zh-CN" dirty="0">
                <a:ea typeface="PMingLiU" panose="02020500000000000000" pitchFamily="18" charset="-120"/>
              </a:rPr>
              <a:t>Respectfully yours,</a:t>
            </a:r>
            <a:endParaRPr lang="zh-CN" altLang="en-US" dirty="0">
              <a:ea typeface="PMingLiU" panose="02020500000000000000" pitchFamily="18" charset="-12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3"/>
          <p:cNvSpPr>
            <a:spLocks noGrp="1"/>
          </p:cNvSpPr>
          <p:nvPr>
            <p:ph idx="1"/>
          </p:nvPr>
        </p:nvSpPr>
        <p:spPr>
          <a:xfrm>
            <a:off x="533400" y="152400"/>
            <a:ext cx="8680450" cy="6427470"/>
          </a:xfrm>
        </p:spPr>
        <p:txBody>
          <a:bodyPr vert="horz" wrap="square" lIns="91440" tIns="45720" rIns="91440" bIns="45720" anchor="t" anchorCtr="0"/>
          <a:p>
            <a:pPr>
              <a:lnSpc>
                <a:spcPct val="80000"/>
              </a:lnSpc>
              <a:buFont typeface="Wingdings" panose="05000000000000000000" pitchFamily="2" charset="2"/>
              <a:buNone/>
            </a:pPr>
            <a:r>
              <a:rPr lang="zh-CN" altLang="zh-CN" sz="2800" dirty="0">
                <a:solidFill>
                  <a:schemeClr val="bg1"/>
                </a:solidFill>
                <a:ea typeface="PMingLiU" panose="02020500000000000000" pitchFamily="18" charset="-120"/>
              </a:rPr>
              <a:t> </a:t>
            </a:r>
            <a:r>
              <a:rPr lang="zh-CN" altLang="en-US" sz="2800" dirty="0">
                <a:solidFill>
                  <a:schemeClr val="bg1"/>
                </a:solidFill>
                <a:ea typeface="PMingLiU" panose="02020500000000000000" pitchFamily="18" charset="-120"/>
              </a:rPr>
              <a:t> </a:t>
            </a:r>
            <a:r>
              <a:rPr lang="zh-CN" altLang="zh-CN" sz="2800" dirty="0">
                <a:solidFill>
                  <a:schemeClr val="bg1"/>
                </a:solidFill>
                <a:ea typeface="PMingLiU" panose="02020500000000000000" pitchFamily="18" charset="-120"/>
              </a:rPr>
              <a:t> </a:t>
            </a:r>
            <a:r>
              <a:rPr lang="zh-CN" altLang="en-US" sz="2800" b="1" dirty="0">
                <a:solidFill>
                  <a:schemeClr val="accent6">
                    <a:lumMod val="40000"/>
                    <a:lumOff val="60000"/>
                  </a:schemeClr>
                </a:solidFill>
                <a:ea typeface="PMingLiU" panose="02020500000000000000" pitchFamily="18" charset="-120"/>
              </a:rPr>
              <a:t>私人书信常用</a:t>
            </a:r>
            <a:endParaRPr lang="zh-CN" altLang="en-US" sz="2800" dirty="0">
              <a:solidFill>
                <a:schemeClr val="accent2">
                  <a:lumMod val="60000"/>
                  <a:lumOff val="40000"/>
                </a:schemeClr>
              </a:solidFill>
              <a:ea typeface="PMingLiU" panose="02020500000000000000" pitchFamily="18" charset="-120"/>
            </a:endParaRPr>
          </a:p>
          <a:p>
            <a:pPr>
              <a:lnSpc>
                <a:spcPct val="80000"/>
              </a:lnSpc>
              <a:buChar char="•"/>
            </a:pPr>
            <a:r>
              <a:rPr lang="en-US" altLang="zh-CN" sz="2800" dirty="0">
                <a:ea typeface="PMingLiU" panose="02020500000000000000" pitchFamily="18" charset="-120"/>
              </a:rPr>
              <a:t>Sincerely,</a:t>
            </a:r>
            <a:endParaRPr lang="en-US" altLang="zh-CN" sz="2800" dirty="0">
              <a:ea typeface="PMingLiU" panose="02020500000000000000" pitchFamily="18" charset="-120"/>
            </a:endParaRPr>
          </a:p>
          <a:p>
            <a:pPr>
              <a:lnSpc>
                <a:spcPct val="80000"/>
              </a:lnSpc>
              <a:buChar char="•"/>
            </a:pPr>
            <a:r>
              <a:rPr lang="en-US" altLang="zh-CN" sz="2800" dirty="0">
                <a:ea typeface="PMingLiU" panose="02020500000000000000" pitchFamily="18" charset="-120"/>
              </a:rPr>
              <a:t>Sincerely yours,</a:t>
            </a:r>
            <a:endParaRPr lang="en-US" altLang="zh-CN" sz="2800" dirty="0">
              <a:ea typeface="PMingLiU" panose="02020500000000000000" pitchFamily="18" charset="-120"/>
            </a:endParaRPr>
          </a:p>
          <a:p>
            <a:pPr>
              <a:lnSpc>
                <a:spcPct val="80000"/>
              </a:lnSpc>
              <a:buChar char="•"/>
            </a:pPr>
            <a:r>
              <a:rPr lang="en-US" altLang="zh-CN" sz="2800" dirty="0">
                <a:ea typeface="PMingLiU" panose="02020500000000000000" pitchFamily="18" charset="-120"/>
              </a:rPr>
              <a:t>Very Sincerely yours,</a:t>
            </a:r>
            <a:endParaRPr lang="en-US" altLang="zh-CN" sz="2800" dirty="0">
              <a:ea typeface="PMingLiU" panose="02020500000000000000" pitchFamily="18" charset="-120"/>
            </a:endParaRPr>
          </a:p>
          <a:p>
            <a:pPr>
              <a:lnSpc>
                <a:spcPct val="80000"/>
              </a:lnSpc>
              <a:buChar char="•"/>
            </a:pPr>
            <a:r>
              <a:rPr lang="en-US" altLang="zh-CN" sz="2800" dirty="0">
                <a:ea typeface="PMingLiU" panose="02020500000000000000" pitchFamily="18" charset="-120"/>
              </a:rPr>
              <a:t>Yours very Sincerely,</a:t>
            </a:r>
            <a:endParaRPr lang="en-US" altLang="zh-CN" sz="2800" dirty="0">
              <a:ea typeface="PMingLiU" panose="02020500000000000000" pitchFamily="18" charset="-120"/>
            </a:endParaRPr>
          </a:p>
          <a:p>
            <a:pPr>
              <a:lnSpc>
                <a:spcPct val="80000"/>
              </a:lnSpc>
              <a:buChar char="•"/>
            </a:pPr>
            <a:r>
              <a:rPr lang="en-US" altLang="zh-CN" sz="2800" dirty="0">
                <a:ea typeface="PMingLiU" panose="02020500000000000000" pitchFamily="18" charset="-120"/>
              </a:rPr>
              <a:t>Yours ever,</a:t>
            </a:r>
            <a:endParaRPr lang="en-US" altLang="zh-CN" sz="2800" dirty="0">
              <a:ea typeface="PMingLiU" panose="02020500000000000000" pitchFamily="18" charset="-120"/>
            </a:endParaRPr>
          </a:p>
          <a:p>
            <a:pPr>
              <a:lnSpc>
                <a:spcPct val="80000"/>
              </a:lnSpc>
              <a:buChar char="•"/>
            </a:pPr>
            <a:r>
              <a:rPr lang="en-US" altLang="zh-CN" sz="2800" dirty="0">
                <a:ea typeface="PMingLiU" panose="02020500000000000000" pitchFamily="18" charset="-120"/>
              </a:rPr>
              <a:t>Yours as ever,</a:t>
            </a:r>
            <a:endParaRPr lang="en-US" altLang="zh-CN" sz="2800" dirty="0">
              <a:ea typeface="PMingLiU" panose="02020500000000000000" pitchFamily="18" charset="-120"/>
            </a:endParaRPr>
          </a:p>
          <a:p>
            <a:pPr>
              <a:lnSpc>
                <a:spcPct val="80000"/>
              </a:lnSpc>
              <a:buChar char="•"/>
            </a:pPr>
            <a:r>
              <a:rPr lang="en-US" altLang="zh-CN" sz="2800" dirty="0">
                <a:ea typeface="PMingLiU" panose="02020500000000000000" pitchFamily="18" charset="-120"/>
              </a:rPr>
              <a:t>Yours affectionately,</a:t>
            </a:r>
            <a:endParaRPr lang="en-US" altLang="zh-CN" sz="2800" dirty="0">
              <a:ea typeface="PMingLiU" panose="02020500000000000000" pitchFamily="18" charset="-120"/>
            </a:endParaRPr>
          </a:p>
          <a:p>
            <a:pPr>
              <a:lnSpc>
                <a:spcPct val="80000"/>
              </a:lnSpc>
              <a:buChar char="•"/>
            </a:pPr>
            <a:r>
              <a:rPr lang="en-US" altLang="zh-CN" sz="2800" dirty="0">
                <a:ea typeface="PMingLiU" panose="02020500000000000000" pitchFamily="18" charset="-120"/>
              </a:rPr>
              <a:t>Love,</a:t>
            </a:r>
            <a:endParaRPr lang="en-US" altLang="zh-CN" sz="2800" dirty="0">
              <a:ea typeface="PMingLiU" panose="02020500000000000000" pitchFamily="18" charset="-120"/>
            </a:endParaRPr>
          </a:p>
          <a:p>
            <a:pPr>
              <a:lnSpc>
                <a:spcPct val="80000"/>
              </a:lnSpc>
              <a:buChar char="•"/>
            </a:pPr>
            <a:r>
              <a:rPr lang="en-US" altLang="zh-CN" sz="2800" dirty="0">
                <a:ea typeface="PMingLiU" panose="02020500000000000000" pitchFamily="18" charset="-120"/>
              </a:rPr>
              <a:t>With love from,</a:t>
            </a:r>
            <a:endParaRPr lang="en-US" altLang="zh-CN" sz="2800" dirty="0">
              <a:ea typeface="PMingLiU" panose="02020500000000000000" pitchFamily="18" charset="-120"/>
            </a:endParaRPr>
          </a:p>
          <a:p>
            <a:pPr>
              <a:lnSpc>
                <a:spcPct val="80000"/>
              </a:lnSpc>
              <a:buChar char="•"/>
            </a:pPr>
            <a:r>
              <a:rPr lang="en-US" altLang="zh-CN" sz="2800" dirty="0">
                <a:ea typeface="PMingLiU" panose="02020500000000000000" pitchFamily="18" charset="-120"/>
              </a:rPr>
              <a:t>Your own,</a:t>
            </a:r>
            <a:endParaRPr lang="en-US" altLang="zh-CN" sz="2800" dirty="0">
              <a:ea typeface="PMingLiU" panose="02020500000000000000" pitchFamily="18" charset="-120"/>
            </a:endParaRPr>
          </a:p>
          <a:p>
            <a:pPr>
              <a:lnSpc>
                <a:spcPct val="80000"/>
              </a:lnSpc>
              <a:buChar char="•"/>
            </a:pPr>
            <a:r>
              <a:rPr lang="en-US" altLang="zh-CN" sz="2800" dirty="0">
                <a:ea typeface="PMingLiU" panose="02020500000000000000" pitchFamily="18" charset="-120"/>
              </a:rPr>
              <a:t>All my love,</a:t>
            </a:r>
            <a:endParaRPr lang="en-US" altLang="zh-CN" sz="2800" dirty="0">
              <a:ea typeface="PMingLiU" panose="02020500000000000000" pitchFamily="18" charset="-120"/>
            </a:endParaRPr>
          </a:p>
          <a:p>
            <a:pPr>
              <a:lnSpc>
                <a:spcPct val="80000"/>
              </a:lnSpc>
              <a:buChar char="•"/>
            </a:pPr>
            <a:r>
              <a:rPr lang="en-US" altLang="zh-CN" sz="2800" dirty="0">
                <a:ea typeface="PMingLiU" panose="02020500000000000000" pitchFamily="18" charset="-120"/>
              </a:rPr>
              <a:t>Your loving son (daughter..)</a:t>
            </a:r>
            <a:endParaRPr lang="en-US" altLang="zh-CN" sz="2800" dirty="0">
              <a:ea typeface="PMingLiU" panose="02020500000000000000" pitchFamily="18" charset="-120"/>
            </a:endParaRPr>
          </a:p>
          <a:p>
            <a:pPr>
              <a:lnSpc>
                <a:spcPct val="80000"/>
              </a:lnSpc>
              <a:buChar char="•"/>
            </a:pPr>
            <a:r>
              <a:rPr lang="en-US" altLang="zh-CN" sz="2800" dirty="0">
                <a:ea typeface="PMingLiU" panose="02020500000000000000" pitchFamily="18" charset="-120"/>
              </a:rPr>
              <a:t>Your ever son,</a:t>
            </a:r>
            <a:endParaRPr lang="en-US" altLang="zh-CN" sz="2800" dirty="0">
              <a:ea typeface="PMingLiU" panose="02020500000000000000" pitchFamily="18" charset="-120"/>
            </a:endParaRPr>
          </a:p>
          <a:p>
            <a:pPr>
              <a:lnSpc>
                <a:spcPct val="80000"/>
              </a:lnSpc>
              <a:buChar char="•"/>
            </a:pPr>
            <a:r>
              <a:rPr lang="en-US" altLang="zh-CN" sz="2800" dirty="0">
                <a:ea typeface="PMingLiU" panose="02020500000000000000" pitchFamily="18" charset="-120"/>
              </a:rPr>
              <a:t>Your affectionate (or loving) father (mother, sister)</a:t>
            </a:r>
            <a:endParaRPr lang="zh-CN" altLang="en-US" sz="2800" dirty="0">
              <a:ea typeface="PMingLiU" panose="02020500000000000000" pitchFamily="18" charset="-12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7" name="Rectangle 5"/>
          <p:cNvSpPr>
            <a:spLocks noGrp="1"/>
          </p:cNvSpPr>
          <p:nvPr>
            <p:ph idx="1"/>
          </p:nvPr>
        </p:nvSpPr>
        <p:spPr>
          <a:xfrm>
            <a:off x="36513" y="838200"/>
            <a:ext cx="3505200" cy="3276600"/>
          </a:xfrm>
        </p:spPr>
        <p:txBody>
          <a:bodyPr vert="horz" wrap="square" lIns="91440" tIns="45720" rIns="91440" bIns="45720" anchor="t" anchorCtr="0"/>
          <a:p>
            <a:pPr eaLnBrk="1" hangingPunct="1">
              <a:buFont typeface="Wingdings" panose="05000000000000000000" pitchFamily="2" charset="2"/>
              <a:buNone/>
            </a:pPr>
            <a:endParaRPr lang="en-US" altLang="zh-CN" sz="36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endParaRPr lang="en-US" altLang="zh-CN" sz="36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3600" dirty="0">
                <a:latin typeface="Times New Roman" panose="02020603050405020304" pitchFamily="18" charset="0"/>
                <a:ea typeface="宋体" panose="02010600030101010101" pitchFamily="2" charset="-122"/>
              </a:rPr>
              <a:t>Letters of Social</a:t>
            </a:r>
            <a:r>
              <a:rPr lang="en-US" altLang="zh-CN" sz="3600" dirty="0">
                <a:solidFill>
                  <a:srgbClr val="FFFF99"/>
                </a:solidFill>
                <a:latin typeface="Times New Roman" panose="02020603050405020304" pitchFamily="18" charset="0"/>
                <a:ea typeface="宋体" panose="02010600030101010101" pitchFamily="2" charset="-122"/>
              </a:rPr>
              <a:t> </a:t>
            </a:r>
            <a:endParaRPr lang="en-US" altLang="zh-CN" sz="3600" dirty="0">
              <a:solidFill>
                <a:srgbClr val="FFFF99"/>
              </a:solidFill>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3600" dirty="0">
                <a:latin typeface="Times New Roman" panose="02020603050405020304" pitchFamily="18" charset="0"/>
                <a:ea typeface="宋体" panose="02010600030101010101" pitchFamily="2" charset="-122"/>
              </a:rPr>
              <a:t>Obligation</a:t>
            </a:r>
            <a:endParaRPr lang="en-US" altLang="zh-CN" sz="3600" dirty="0">
              <a:latin typeface="Times New Roman" panose="02020603050405020304" pitchFamily="18" charset="0"/>
              <a:ea typeface="宋体" panose="02010600030101010101" pitchFamily="2" charset="-122"/>
            </a:endParaRPr>
          </a:p>
        </p:txBody>
      </p:sp>
      <p:sp>
        <p:nvSpPr>
          <p:cNvPr id="54278" name="Rectangle 6"/>
          <p:cNvSpPr>
            <a:spLocks noGrp="1"/>
          </p:cNvSpPr>
          <p:nvPr>
            <p:ph type="body" sz="half" idx="4294967295"/>
          </p:nvPr>
        </p:nvSpPr>
        <p:spPr>
          <a:xfrm>
            <a:off x="3503613" y="838200"/>
            <a:ext cx="5562600" cy="4648200"/>
          </a:xfrm>
        </p:spPr>
        <p:txBody>
          <a:bodyPr vert="horz" wrap="square" lIns="91440" tIns="45720" rIns="91440" bIns="45720" anchor="t" anchorCtr="0"/>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marL="533400" lvl="0" indent="-533400" eaLnBrk="1" hangingPunct="1">
              <a:buClr>
                <a:schemeClr val="tx1"/>
              </a:buClr>
              <a:buFontTx/>
              <a:buAutoNum type="arabicParenR"/>
            </a:pPr>
            <a:r>
              <a:rPr lang="en-US" altLang="zh-CN" sz="3600" dirty="0">
                <a:latin typeface="Times New Roman" panose="02020603050405020304" pitchFamily="18" charset="0"/>
                <a:ea typeface="宋体" panose="02010600030101010101" pitchFamily="2" charset="-122"/>
              </a:rPr>
              <a:t>Letters of Congratulations</a:t>
            </a:r>
            <a:endParaRPr lang="en-US" altLang="zh-CN" sz="3600" dirty="0">
              <a:latin typeface="Times New Roman" panose="02020603050405020304" pitchFamily="18" charset="0"/>
              <a:ea typeface="宋体" panose="02010600030101010101" pitchFamily="2" charset="-122"/>
            </a:endParaRPr>
          </a:p>
          <a:p>
            <a:pPr marL="533400" lvl="0" indent="-533400" eaLnBrk="1" hangingPunct="1">
              <a:buClr>
                <a:schemeClr val="tx1"/>
              </a:buClr>
              <a:buFontTx/>
              <a:buAutoNum type="arabicParenR"/>
            </a:pPr>
            <a:r>
              <a:rPr lang="en-US" altLang="zh-CN" sz="3600" dirty="0">
                <a:latin typeface="Times New Roman" panose="02020603050405020304" pitchFamily="18" charset="0"/>
                <a:ea typeface="宋体" panose="02010600030101010101" pitchFamily="2" charset="-122"/>
              </a:rPr>
              <a:t>Thank-you letters </a:t>
            </a:r>
            <a:endParaRPr lang="en-US" altLang="zh-CN" sz="3600" dirty="0">
              <a:latin typeface="Times New Roman" panose="02020603050405020304" pitchFamily="18" charset="0"/>
              <a:ea typeface="宋体" panose="02010600030101010101" pitchFamily="2" charset="-122"/>
            </a:endParaRPr>
          </a:p>
          <a:p>
            <a:pPr marL="533400" lvl="0" indent="-533400" eaLnBrk="1" hangingPunct="1">
              <a:buClr>
                <a:schemeClr val="tx1"/>
              </a:buClr>
              <a:buFontTx/>
              <a:buAutoNum type="arabicParenR"/>
            </a:pPr>
            <a:r>
              <a:rPr lang="en-US" altLang="zh-CN" sz="3600" dirty="0">
                <a:latin typeface="Times New Roman" panose="02020603050405020304" pitchFamily="18" charset="0"/>
                <a:ea typeface="宋体" panose="02010600030101010101" pitchFamily="2" charset="-122"/>
              </a:rPr>
              <a:t>Letters of Apology</a:t>
            </a:r>
            <a:endParaRPr lang="en-US" altLang="zh-CN" sz="3600" dirty="0">
              <a:latin typeface="Times New Roman" panose="02020603050405020304" pitchFamily="18" charset="0"/>
              <a:ea typeface="宋体" panose="02010600030101010101" pitchFamily="2" charset="-122"/>
            </a:endParaRPr>
          </a:p>
          <a:p>
            <a:pPr marL="533400" lvl="0" indent="-533400" eaLnBrk="1" hangingPunct="1">
              <a:buClr>
                <a:schemeClr val="tx1"/>
              </a:buClr>
              <a:buFontTx/>
              <a:buAutoNum type="arabicParenR"/>
            </a:pPr>
            <a:r>
              <a:rPr lang="en-US" altLang="zh-CN" sz="3600" dirty="0">
                <a:latin typeface="Times New Roman" panose="02020603050405020304" pitchFamily="18" charset="0"/>
                <a:ea typeface="宋体" panose="02010600030101010101" pitchFamily="2" charset="-122"/>
              </a:rPr>
              <a:t>Letters of  Invitations</a:t>
            </a:r>
            <a:endParaRPr lang="en-US" altLang="zh-CN" sz="3600" dirty="0">
              <a:latin typeface="Times New Roman" panose="02020603050405020304" pitchFamily="18" charset="0"/>
              <a:ea typeface="宋体" panose="02010600030101010101" pitchFamily="2" charset="-122"/>
            </a:endParaRPr>
          </a:p>
          <a:p>
            <a:pPr marL="533400" lvl="0" indent="-533400" eaLnBrk="1" hangingPunct="1">
              <a:buClr>
                <a:schemeClr val="tx1"/>
              </a:buClr>
              <a:buFontTx/>
              <a:buAutoNum type="arabicParenR"/>
            </a:pPr>
            <a:r>
              <a:rPr lang="en-US" altLang="zh-CN" sz="3600" dirty="0">
                <a:latin typeface="Times New Roman" panose="02020603050405020304" pitchFamily="18" charset="0"/>
                <a:ea typeface="宋体" panose="02010600030101010101" pitchFamily="2" charset="-122"/>
              </a:rPr>
              <a:t>Letters of Consolation and Condolence</a:t>
            </a:r>
            <a:endParaRPr lang="en-US" altLang="zh-CN" sz="3600" dirty="0">
              <a:latin typeface="Times New Roman" panose="02020603050405020304" pitchFamily="18" charset="0"/>
              <a:ea typeface="宋体" panose="02010600030101010101" pitchFamily="2" charset="-122"/>
            </a:endParaRPr>
          </a:p>
          <a:p>
            <a:pPr marL="533400" lvl="0" indent="-533400" eaLnBrk="1" hangingPunct="1">
              <a:buClr>
                <a:schemeClr val="tx1"/>
              </a:buClr>
              <a:buFontTx/>
              <a:buAutoNum type="arabicParenR"/>
            </a:pPr>
            <a:endParaRPr lang="en-US" altLang="zh-CN" sz="3600" dirty="0">
              <a:latin typeface="Times New Roman" panose="02020603050405020304" pitchFamily="18" charset="0"/>
              <a:ea typeface="宋体" panose="02010600030101010101" pitchFamily="2" charset="-122"/>
            </a:endParaRPr>
          </a:p>
        </p:txBody>
      </p:sp>
      <p:sp>
        <p:nvSpPr>
          <p:cNvPr id="54284" name="AutoShape 12"/>
          <p:cNvSpPr/>
          <p:nvPr/>
        </p:nvSpPr>
        <p:spPr>
          <a:xfrm>
            <a:off x="3200400" y="1219200"/>
            <a:ext cx="381000" cy="2667000"/>
          </a:xfrm>
          <a:prstGeom prst="leftBrace">
            <a:avLst>
              <a:gd name="adj1" fmla="val 58333"/>
              <a:gd name="adj2" fmla="val 50000"/>
            </a:avLst>
          </a:prstGeom>
          <a:noFill/>
          <a:ln w="38100"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277">
                                            <p:txEl>
                                              <p:charRg st="2" end="21"/>
                                            </p:txEl>
                                          </p:spTgt>
                                        </p:tgtEl>
                                        <p:attrNameLst>
                                          <p:attrName>style.visibility</p:attrName>
                                        </p:attrNameLst>
                                      </p:cBhvr>
                                      <p:to>
                                        <p:strVal val="visible"/>
                                      </p:to>
                                    </p:set>
                                    <p:anim calcmode="lin" valueType="num">
                                      <p:cBhvr additive="base">
                                        <p:cTn id="7" dur="500" fill="hold"/>
                                        <p:tgtEl>
                                          <p:spTgt spid="54277">
                                            <p:txEl>
                                              <p:charRg st="2" end="2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7">
                                            <p:txEl>
                                              <p:charRg st="2" end="2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277">
                                            <p:txEl>
                                              <p:charRg st="21" end="32"/>
                                            </p:txEl>
                                          </p:spTgt>
                                        </p:tgtEl>
                                        <p:attrNameLst>
                                          <p:attrName>style.visibility</p:attrName>
                                        </p:attrNameLst>
                                      </p:cBhvr>
                                      <p:to>
                                        <p:strVal val="visible"/>
                                      </p:to>
                                    </p:set>
                                    <p:anim calcmode="lin" valueType="num">
                                      <p:cBhvr additive="base">
                                        <p:cTn id="13" dur="500" fill="hold"/>
                                        <p:tgtEl>
                                          <p:spTgt spid="54277">
                                            <p:txEl>
                                              <p:charRg st="21" end="3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277">
                                            <p:txEl>
                                              <p:charRg st="21" end="32"/>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54284"/>
                                        </p:tgtEl>
                                        <p:attrNameLst>
                                          <p:attrName>style.visibility</p:attrName>
                                        </p:attrNameLst>
                                      </p:cBhvr>
                                      <p:to>
                                        <p:strVal val="visible"/>
                                      </p:to>
                                    </p:set>
                                    <p:anim calcmode="lin" valueType="num">
                                      <p:cBhvr additive="base">
                                        <p:cTn id="18" dur="500" fill="hold"/>
                                        <p:tgtEl>
                                          <p:spTgt spid="54284"/>
                                        </p:tgtEl>
                                        <p:attrNameLst>
                                          <p:attrName>ppt_x</p:attrName>
                                        </p:attrNameLst>
                                      </p:cBhvr>
                                      <p:tavLst>
                                        <p:tav tm="0">
                                          <p:val>
                                            <p:strVal val="#ppt_x"/>
                                          </p:val>
                                        </p:tav>
                                        <p:tav tm="100000">
                                          <p:val>
                                            <p:strVal val="#ppt_x"/>
                                          </p:val>
                                        </p:tav>
                                      </p:tavLst>
                                    </p:anim>
                                    <p:anim calcmode="lin" valueType="num">
                                      <p:cBhvr additive="base">
                                        <p:cTn id="19" dur="500" fill="hold"/>
                                        <p:tgtEl>
                                          <p:spTgt spid="5428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54278">
                                            <p:txEl>
                                              <p:charRg st="0" end="27"/>
                                            </p:txEl>
                                          </p:spTgt>
                                        </p:tgtEl>
                                        <p:attrNameLst>
                                          <p:attrName>style.visibility</p:attrName>
                                        </p:attrNameLst>
                                      </p:cBhvr>
                                      <p:to>
                                        <p:strVal val="visible"/>
                                      </p:to>
                                    </p:set>
                                    <p:anim calcmode="lin" valueType="num">
                                      <p:cBhvr additive="base">
                                        <p:cTn id="23" dur="500" fill="hold"/>
                                        <p:tgtEl>
                                          <p:spTgt spid="54278">
                                            <p:txEl>
                                              <p:charRg st="0" end="2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4278">
                                            <p:txEl>
                                              <p:charRg st="0" end="27"/>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grpId="0" nodeType="afterEffect">
                                  <p:stCondLst>
                                    <p:cond delay="0"/>
                                  </p:stCondLst>
                                  <p:childTnLst>
                                    <p:set>
                                      <p:cBhvr>
                                        <p:cTn id="27" dur="1" fill="hold">
                                          <p:stCondLst>
                                            <p:cond delay="0"/>
                                          </p:stCondLst>
                                        </p:cTn>
                                        <p:tgtEl>
                                          <p:spTgt spid="54278">
                                            <p:txEl>
                                              <p:charRg st="27" end="46"/>
                                            </p:txEl>
                                          </p:spTgt>
                                        </p:tgtEl>
                                        <p:attrNameLst>
                                          <p:attrName>style.visibility</p:attrName>
                                        </p:attrNameLst>
                                      </p:cBhvr>
                                      <p:to>
                                        <p:strVal val="visible"/>
                                      </p:to>
                                    </p:set>
                                    <p:anim calcmode="lin" valueType="num">
                                      <p:cBhvr additive="base">
                                        <p:cTn id="28" dur="500" fill="hold"/>
                                        <p:tgtEl>
                                          <p:spTgt spid="54278">
                                            <p:txEl>
                                              <p:charRg st="27" end="4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4278">
                                            <p:txEl>
                                              <p:charRg st="27" end="46"/>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2" presetClass="entr" presetSubtype="4" fill="hold" grpId="0" nodeType="afterEffect">
                                  <p:stCondLst>
                                    <p:cond delay="0"/>
                                  </p:stCondLst>
                                  <p:childTnLst>
                                    <p:set>
                                      <p:cBhvr>
                                        <p:cTn id="32" dur="1" fill="hold">
                                          <p:stCondLst>
                                            <p:cond delay="0"/>
                                          </p:stCondLst>
                                        </p:cTn>
                                        <p:tgtEl>
                                          <p:spTgt spid="54278">
                                            <p:txEl>
                                              <p:charRg st="46" end="65"/>
                                            </p:txEl>
                                          </p:spTgt>
                                        </p:tgtEl>
                                        <p:attrNameLst>
                                          <p:attrName>style.visibility</p:attrName>
                                        </p:attrNameLst>
                                      </p:cBhvr>
                                      <p:to>
                                        <p:strVal val="visible"/>
                                      </p:to>
                                    </p:set>
                                    <p:anim calcmode="lin" valueType="num">
                                      <p:cBhvr additive="base">
                                        <p:cTn id="33" dur="500" fill="hold"/>
                                        <p:tgtEl>
                                          <p:spTgt spid="54278">
                                            <p:txEl>
                                              <p:charRg st="46" end="6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4278">
                                            <p:txEl>
                                              <p:charRg st="46" end="65"/>
                                            </p:txEl>
                                          </p:spTgt>
                                        </p:tgtEl>
                                        <p:attrNameLst>
                                          <p:attrName>ppt_y</p:attrName>
                                        </p:attrNameLst>
                                      </p:cBhvr>
                                      <p:tavLst>
                                        <p:tav tm="0">
                                          <p:val>
                                            <p:strVal val="1+#ppt_h/2"/>
                                          </p:val>
                                        </p:tav>
                                        <p:tav tm="100000">
                                          <p:val>
                                            <p:strVal val="#ppt_y"/>
                                          </p:val>
                                        </p:tav>
                                      </p:tavLst>
                                    </p:anim>
                                  </p:childTnLst>
                                </p:cTn>
                              </p:par>
                            </p:childTnLst>
                          </p:cTn>
                        </p:par>
                        <p:par>
                          <p:cTn id="35" fill="hold">
                            <p:stCondLst>
                              <p:cond delay="2500"/>
                            </p:stCondLst>
                            <p:childTnLst>
                              <p:par>
                                <p:cTn id="36" presetID="2" presetClass="entr" presetSubtype="4" fill="hold" grpId="0" nodeType="afterEffect">
                                  <p:stCondLst>
                                    <p:cond delay="0"/>
                                  </p:stCondLst>
                                  <p:childTnLst>
                                    <p:set>
                                      <p:cBhvr>
                                        <p:cTn id="37" dur="1" fill="hold">
                                          <p:stCondLst>
                                            <p:cond delay="0"/>
                                          </p:stCondLst>
                                        </p:cTn>
                                        <p:tgtEl>
                                          <p:spTgt spid="54278">
                                            <p:txEl>
                                              <p:charRg st="65" end="89"/>
                                            </p:txEl>
                                          </p:spTgt>
                                        </p:tgtEl>
                                        <p:attrNameLst>
                                          <p:attrName>style.visibility</p:attrName>
                                        </p:attrNameLst>
                                      </p:cBhvr>
                                      <p:to>
                                        <p:strVal val="visible"/>
                                      </p:to>
                                    </p:set>
                                    <p:anim calcmode="lin" valueType="num">
                                      <p:cBhvr additive="base">
                                        <p:cTn id="38" dur="500" fill="hold"/>
                                        <p:tgtEl>
                                          <p:spTgt spid="54278">
                                            <p:txEl>
                                              <p:charRg st="65" end="89"/>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4278">
                                            <p:txEl>
                                              <p:charRg st="65" end="89"/>
                                            </p:txEl>
                                          </p:spTgt>
                                        </p:tgtEl>
                                        <p:attrNameLst>
                                          <p:attrName>ppt_y</p:attrName>
                                        </p:attrNameLst>
                                      </p:cBhvr>
                                      <p:tavLst>
                                        <p:tav tm="0">
                                          <p:val>
                                            <p:strVal val="1+#ppt_h/2"/>
                                          </p:val>
                                        </p:tav>
                                        <p:tav tm="100000">
                                          <p:val>
                                            <p:strVal val="#ppt_y"/>
                                          </p:val>
                                        </p:tav>
                                      </p:tavLst>
                                    </p:anim>
                                  </p:childTnLst>
                                </p:cTn>
                              </p:par>
                            </p:childTnLst>
                          </p:cTn>
                        </p:par>
                        <p:par>
                          <p:cTn id="40" fill="hold">
                            <p:stCondLst>
                              <p:cond delay="3000"/>
                            </p:stCondLst>
                            <p:childTnLst>
                              <p:par>
                                <p:cTn id="41" presetID="2" presetClass="entr" presetSubtype="4" fill="hold" grpId="0" nodeType="afterEffect">
                                  <p:stCondLst>
                                    <p:cond delay="0"/>
                                  </p:stCondLst>
                                  <p:childTnLst>
                                    <p:set>
                                      <p:cBhvr>
                                        <p:cTn id="42" dur="1" fill="hold">
                                          <p:stCondLst>
                                            <p:cond delay="0"/>
                                          </p:stCondLst>
                                        </p:cTn>
                                        <p:tgtEl>
                                          <p:spTgt spid="54278">
                                            <p:txEl>
                                              <p:charRg st="89" end="127"/>
                                            </p:txEl>
                                          </p:spTgt>
                                        </p:tgtEl>
                                        <p:attrNameLst>
                                          <p:attrName>style.visibility</p:attrName>
                                        </p:attrNameLst>
                                      </p:cBhvr>
                                      <p:to>
                                        <p:strVal val="visible"/>
                                      </p:to>
                                    </p:set>
                                    <p:anim calcmode="lin" valueType="num">
                                      <p:cBhvr additive="base">
                                        <p:cTn id="43" dur="500" fill="hold"/>
                                        <p:tgtEl>
                                          <p:spTgt spid="54278">
                                            <p:txEl>
                                              <p:charRg st="89" end="12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4278">
                                            <p:txEl>
                                              <p:charRg st="89" end="12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7" grpId="0" build="p"/>
      <p:bldP spid="54278" grpId="0" build="p"/>
      <p:bldP spid="5428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Grp="1"/>
          </p:cNvSpPr>
          <p:nvPr>
            <p:ph type="title" idx="4294967295"/>
          </p:nvPr>
        </p:nvSpPr>
        <p:spPr>
          <a:xfrm>
            <a:off x="31750" y="17463"/>
            <a:ext cx="8229600" cy="1219200"/>
          </a:xfrm>
        </p:spPr>
        <p:txBody>
          <a:bodyPr vert="horz" wrap="square" lIns="91440" tIns="45720" rIns="91440" bIns="45720" anchor="ctr" anchorCtr="0"/>
          <a:p>
            <a:pPr eaLnBrk="1" hangingPunct="1"/>
            <a:r>
              <a:rPr lang="en-US" altLang="zh-CN" dirty="0">
                <a:solidFill>
                  <a:schemeClr val="accent2"/>
                </a:solidFill>
                <a:ea typeface="宋体" panose="02010600030101010101" pitchFamily="2" charset="-122"/>
              </a:rPr>
              <a:t>Congratulations</a:t>
            </a:r>
            <a:endParaRPr lang="en-US" altLang="zh-CN" dirty="0">
              <a:solidFill>
                <a:schemeClr val="accent2"/>
              </a:solidFill>
              <a:ea typeface="宋体" panose="02010600030101010101" pitchFamily="2" charset="-122"/>
            </a:endParaRPr>
          </a:p>
        </p:txBody>
      </p:sp>
      <p:sp>
        <p:nvSpPr>
          <p:cNvPr id="61445" name="Rectangle 5"/>
          <p:cNvSpPr>
            <a:spLocks noGrp="1"/>
          </p:cNvSpPr>
          <p:nvPr>
            <p:ph type="body" idx="4294967295"/>
          </p:nvPr>
        </p:nvSpPr>
        <p:spPr>
          <a:xfrm>
            <a:off x="304800" y="1066800"/>
            <a:ext cx="8382000" cy="4648200"/>
          </a:xfrm>
        </p:spPr>
        <p:txBody>
          <a:bodyPr vert="horz" wrap="square" lIns="91440" tIns="45720" rIns="91440" bIns="45720" anchor="t" anchorCtr="0"/>
          <a:p>
            <a:pPr algn="just" eaLnBrk="1" hangingPunct="1">
              <a:lnSpc>
                <a:spcPct val="90000"/>
              </a:lnSpc>
              <a:spcBef>
                <a:spcPct val="50000"/>
              </a:spcBef>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r>
              <a:rPr lang="en-US" altLang="zh-CN" sz="3600" dirty="0">
                <a:latin typeface="Times New Roman" panose="02020603050405020304" pitchFamily="18" charset="0"/>
                <a:ea typeface="宋体" panose="02010600030101010101" pitchFamily="2" charset="-122"/>
              </a:rPr>
              <a:t>Congratulations are sent on different occasions such as marriages, engagements,  anniversaries, birth days, graduations and so on. Therefore, the words that you choose must be appropriate for each particular situation. </a:t>
            </a:r>
            <a:endParaRPr lang="en-US" altLang="zh-CN" sz="3600" dirty="0">
              <a:latin typeface="Times New Roman" panose="02020603050405020304" pitchFamily="18" charset="0"/>
              <a:ea typeface="宋体" panose="02010600030101010101" pitchFamily="2" charset="-122"/>
            </a:endParaRPr>
          </a:p>
          <a:p>
            <a:pPr eaLnBrk="1" hangingPunct="1">
              <a:lnSpc>
                <a:spcPct val="90000"/>
              </a:lnSpc>
              <a:buClr>
                <a:schemeClr val="tx1"/>
              </a:buClr>
              <a:buFont typeface="Wingdings" panose="05000000000000000000" pitchFamily="2" charset="2"/>
              <a:buNone/>
            </a:pPr>
            <a:endParaRPr lang="en-US" altLang="zh-CN" sz="3600" dirty="0">
              <a:ea typeface="宋体" panose="02010600030101010101" pitchFamily="2" charset="-122"/>
            </a:endParaRPr>
          </a:p>
          <a:p>
            <a:pPr eaLnBrk="1" hangingPunct="1">
              <a:lnSpc>
                <a:spcPct val="90000"/>
              </a:lnSpc>
              <a:buClr>
                <a:schemeClr val="tx1"/>
              </a:buClr>
              <a:buFont typeface="Wingdings" panose="05000000000000000000" pitchFamily="2" charset="2"/>
              <a:buNone/>
            </a:pPr>
            <a:r>
              <a:rPr lang="en-US" altLang="zh-CN" sz="1400" dirty="0">
                <a:ea typeface="宋体" panose="02010600030101010101" pitchFamily="2" charset="-122"/>
              </a:rPr>
              <a:t>                        </a:t>
            </a:r>
            <a:endParaRPr lang="en-US" altLang="zh-CN" sz="1400" dirty="0">
              <a:ea typeface="宋体" panose="02010600030101010101" pitchFamily="2" charset="-122"/>
            </a:endParaRPr>
          </a:p>
          <a:p>
            <a:pPr eaLnBrk="1" hangingPunct="1">
              <a:lnSpc>
                <a:spcPct val="90000"/>
              </a:lnSpc>
              <a:buClr>
                <a:schemeClr val="tx1"/>
              </a:buClr>
              <a:buFont typeface="Wingdings" panose="05000000000000000000" pitchFamily="2" charset="2"/>
              <a:buNone/>
            </a:pPr>
            <a:r>
              <a:rPr lang="en-US" altLang="zh-CN" sz="1400" dirty="0">
                <a:ea typeface="宋体" panose="02010600030101010101" pitchFamily="2" charset="-122"/>
              </a:rPr>
              <a:t>                                                   </a:t>
            </a:r>
            <a:endParaRPr lang="en-US" altLang="zh-CN" sz="1400" dirty="0">
              <a:ea typeface="宋体" panose="02010600030101010101" pitchFamily="2" charset="-122"/>
            </a:endParaRPr>
          </a:p>
          <a:p>
            <a:pPr eaLnBrk="1" hangingPunct="1">
              <a:lnSpc>
                <a:spcPct val="90000"/>
              </a:lnSpc>
              <a:spcBef>
                <a:spcPct val="50000"/>
              </a:spcBef>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endParaRPr lang="en-US" altLang="zh-CN" sz="24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61442"/>
                                        </p:tgtEl>
                                        <p:attrNameLst>
                                          <p:attrName>style.visibility</p:attrName>
                                        </p:attrNameLst>
                                      </p:cBhvr>
                                      <p:to>
                                        <p:strVal val="visible"/>
                                      </p:to>
                                    </p:set>
                                    <p:anim calcmode="lin" valueType="num">
                                      <p:cBhvr>
                                        <p:cTn id="7" dur="500" fill="hold"/>
                                        <p:tgtEl>
                                          <p:spTgt spid="6144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1442"/>
                                        </p:tgtEl>
                                        <p:attrNameLst>
                                          <p:attrName>ppt_y</p:attrName>
                                        </p:attrNameLst>
                                      </p:cBhvr>
                                      <p:tavLst>
                                        <p:tav tm="0">
                                          <p:val>
                                            <p:strVal val="#ppt_y"/>
                                          </p:val>
                                        </p:tav>
                                        <p:tav tm="100000">
                                          <p:val>
                                            <p:strVal val="#ppt_y"/>
                                          </p:val>
                                        </p:tav>
                                      </p:tavLst>
                                    </p:anim>
                                    <p:anim calcmode="lin" valueType="num">
                                      <p:cBhvr>
                                        <p:cTn id="9" dur="500" fill="hold"/>
                                        <p:tgtEl>
                                          <p:spTgt spid="6144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144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1442"/>
                                        </p:tgtEl>
                                      </p:cBhvr>
                                    </p:animEffect>
                                  </p:childTnLst>
                                </p:cTn>
                              </p:par>
                            </p:childTnLst>
                          </p:cTn>
                        </p:par>
                      </p:childTnLst>
                    </p:cTn>
                  </p:par>
                  <p:par>
                    <p:cTn id="12" fill="hold">
                      <p:stCondLst>
                        <p:cond delay="indefinite"/>
                      </p:stCondLst>
                      <p:childTnLst>
                        <p:par>
                          <p:cTn id="13" fill="hold">
                            <p:stCondLst>
                              <p:cond delay="0"/>
                            </p:stCondLst>
                            <p:childTnLst>
                              <p:par>
                                <p:cTn id="14" presetID="56" presetClass="entr" presetSubtype="0" fill="hold" grpId="0" nodeType="clickEffect">
                                  <p:stCondLst>
                                    <p:cond delay="0"/>
                                  </p:stCondLst>
                                  <p:iterate type="lt">
                                    <p:tmPct val="10000"/>
                                  </p:iterate>
                                  <p:childTnLst>
                                    <p:set>
                                      <p:cBhvr>
                                        <p:cTn id="15" dur="1" fill="hold">
                                          <p:stCondLst>
                                            <p:cond delay="0"/>
                                          </p:stCondLst>
                                        </p:cTn>
                                        <p:tgtEl>
                                          <p:spTgt spid="61445">
                                            <p:txEl>
                                              <p:charRg st="0" end="223"/>
                                            </p:txEl>
                                          </p:spTgt>
                                        </p:tgtEl>
                                        <p:attrNameLst>
                                          <p:attrName>style.visibility</p:attrName>
                                        </p:attrNameLst>
                                      </p:cBhvr>
                                      <p:to>
                                        <p:strVal val="visible"/>
                                      </p:to>
                                    </p:set>
                                    <p:anim by="(-#ppt_w*2)" calcmode="lin" valueType="num">
                                      <p:cBhvr rctx="PPT">
                                        <p:cTn id="16" dur="250" autoRev="1" fill="hold">
                                          <p:stCondLst>
                                            <p:cond delay="0"/>
                                          </p:stCondLst>
                                        </p:cTn>
                                        <p:tgtEl>
                                          <p:spTgt spid="61445">
                                            <p:txEl>
                                              <p:charRg st="0" end="223"/>
                                            </p:txEl>
                                          </p:spTgt>
                                        </p:tgtEl>
                                        <p:attrNameLst>
                                          <p:attrName>ppt_w</p:attrName>
                                        </p:attrNameLst>
                                      </p:cBhvr>
                                    </p:anim>
                                    <p:anim by="(#ppt_w*0.50)" calcmode="lin" valueType="num">
                                      <p:cBhvr>
                                        <p:cTn id="17" dur="250" decel="50000" autoRev="1" fill="hold">
                                          <p:stCondLst>
                                            <p:cond delay="0"/>
                                          </p:stCondLst>
                                        </p:cTn>
                                        <p:tgtEl>
                                          <p:spTgt spid="61445">
                                            <p:txEl>
                                              <p:charRg st="0" end="223"/>
                                            </p:txEl>
                                          </p:spTgt>
                                        </p:tgtEl>
                                        <p:attrNameLst>
                                          <p:attrName>ppt_x</p:attrName>
                                        </p:attrNameLst>
                                      </p:cBhvr>
                                    </p:anim>
                                    <p:anim from="(-#ppt_h/2)" to="(#ppt_y)" calcmode="lin" valueType="num">
                                      <p:cBhvr>
                                        <p:cTn id="18" dur="500" fill="hold">
                                          <p:stCondLst>
                                            <p:cond delay="0"/>
                                          </p:stCondLst>
                                        </p:cTn>
                                        <p:tgtEl>
                                          <p:spTgt spid="61445">
                                            <p:txEl>
                                              <p:charRg st="0" end="223"/>
                                            </p:txEl>
                                          </p:spTgt>
                                        </p:tgtEl>
                                        <p:attrNameLst>
                                          <p:attrName>ppt_y</p:attrName>
                                        </p:attrNameLst>
                                      </p:cBhvr>
                                    </p:anim>
                                    <p:animRot by="21600000">
                                      <p:cBhvr>
                                        <p:cTn id="19" dur="500" fill="hold">
                                          <p:stCondLst>
                                            <p:cond delay="0"/>
                                          </p:stCondLst>
                                        </p:cTn>
                                        <p:tgtEl>
                                          <p:spTgt spid="61445">
                                            <p:txEl>
                                              <p:charRg st="0" end="223"/>
                                            </p:txEl>
                                          </p:spTgt>
                                        </p:tgtEl>
                                        <p:attrNameLst>
                                          <p:attrName>r</p:attrName>
                                        </p:attrNameLst>
                                      </p:cBhvr>
                                    </p:animRot>
                                  </p:childTnLst>
                                </p:cTn>
                              </p:par>
                            </p:childTnLst>
                          </p:cTn>
                        </p:par>
                      </p:childTnLst>
                    </p:cTn>
                  </p:par>
                  <p:par>
                    <p:cTn id="20" fill="hold">
                      <p:stCondLst>
                        <p:cond delay="indefinite"/>
                      </p:stCondLst>
                      <p:childTnLst>
                        <p:par>
                          <p:cTn id="21" fill="hold">
                            <p:stCondLst>
                              <p:cond delay="0"/>
                            </p:stCondLst>
                            <p:childTnLst>
                              <p:par>
                                <p:cTn id="22" presetID="56" presetClass="entr" presetSubtype="0" fill="hold" grpId="0" nodeType="clickEffect">
                                  <p:stCondLst>
                                    <p:cond delay="0"/>
                                  </p:stCondLst>
                                  <p:iterate type="lt">
                                    <p:tmPct val="10000"/>
                                  </p:iterate>
                                  <p:childTnLst>
                                    <p:set>
                                      <p:cBhvr>
                                        <p:cTn id="23" dur="1" fill="hold">
                                          <p:stCondLst>
                                            <p:cond delay="0"/>
                                          </p:stCondLst>
                                        </p:cTn>
                                        <p:tgtEl>
                                          <p:spTgt spid="61445">
                                            <p:txEl>
                                              <p:charRg st="224" end="249"/>
                                            </p:txEl>
                                          </p:spTgt>
                                        </p:tgtEl>
                                        <p:attrNameLst>
                                          <p:attrName>style.visibility</p:attrName>
                                        </p:attrNameLst>
                                      </p:cBhvr>
                                      <p:to>
                                        <p:strVal val="visible"/>
                                      </p:to>
                                    </p:set>
                                    <p:anim by="(-#ppt_w*2)" calcmode="lin" valueType="num">
                                      <p:cBhvr rctx="PPT">
                                        <p:cTn id="24" dur="250" autoRev="1" fill="hold">
                                          <p:stCondLst>
                                            <p:cond delay="0"/>
                                          </p:stCondLst>
                                        </p:cTn>
                                        <p:tgtEl>
                                          <p:spTgt spid="61445">
                                            <p:txEl>
                                              <p:charRg st="224" end="249"/>
                                            </p:txEl>
                                          </p:spTgt>
                                        </p:tgtEl>
                                        <p:attrNameLst>
                                          <p:attrName>ppt_w</p:attrName>
                                        </p:attrNameLst>
                                      </p:cBhvr>
                                    </p:anim>
                                    <p:anim by="(#ppt_w*0.50)" calcmode="lin" valueType="num">
                                      <p:cBhvr>
                                        <p:cTn id="25" dur="250" decel="50000" autoRev="1" fill="hold">
                                          <p:stCondLst>
                                            <p:cond delay="0"/>
                                          </p:stCondLst>
                                        </p:cTn>
                                        <p:tgtEl>
                                          <p:spTgt spid="61445">
                                            <p:txEl>
                                              <p:charRg st="224" end="249"/>
                                            </p:txEl>
                                          </p:spTgt>
                                        </p:tgtEl>
                                        <p:attrNameLst>
                                          <p:attrName>ppt_x</p:attrName>
                                        </p:attrNameLst>
                                      </p:cBhvr>
                                    </p:anim>
                                    <p:anim from="(-#ppt_h/2)" to="(#ppt_y)" calcmode="lin" valueType="num">
                                      <p:cBhvr>
                                        <p:cTn id="26" dur="500" fill="hold">
                                          <p:stCondLst>
                                            <p:cond delay="0"/>
                                          </p:stCondLst>
                                        </p:cTn>
                                        <p:tgtEl>
                                          <p:spTgt spid="61445">
                                            <p:txEl>
                                              <p:charRg st="224" end="249"/>
                                            </p:txEl>
                                          </p:spTgt>
                                        </p:tgtEl>
                                        <p:attrNameLst>
                                          <p:attrName>ppt_y</p:attrName>
                                        </p:attrNameLst>
                                      </p:cBhvr>
                                    </p:anim>
                                    <p:animRot by="21600000">
                                      <p:cBhvr>
                                        <p:cTn id="27" dur="500" fill="hold">
                                          <p:stCondLst>
                                            <p:cond delay="0"/>
                                          </p:stCondLst>
                                        </p:cTn>
                                        <p:tgtEl>
                                          <p:spTgt spid="61445">
                                            <p:txEl>
                                              <p:charRg st="224" end="249"/>
                                            </p:txEl>
                                          </p:spTgt>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56" presetClass="entr" presetSubtype="0" fill="hold" grpId="0" nodeType="clickEffect">
                                  <p:stCondLst>
                                    <p:cond delay="0"/>
                                  </p:stCondLst>
                                  <p:iterate type="lt">
                                    <p:tmPct val="10000"/>
                                  </p:iterate>
                                  <p:childTnLst>
                                    <p:set>
                                      <p:cBhvr>
                                        <p:cTn id="31" dur="1" fill="hold">
                                          <p:stCondLst>
                                            <p:cond delay="0"/>
                                          </p:stCondLst>
                                        </p:cTn>
                                        <p:tgtEl>
                                          <p:spTgt spid="61445">
                                            <p:txEl>
                                              <p:charRg st="249" end="301"/>
                                            </p:txEl>
                                          </p:spTgt>
                                        </p:tgtEl>
                                        <p:attrNameLst>
                                          <p:attrName>style.visibility</p:attrName>
                                        </p:attrNameLst>
                                      </p:cBhvr>
                                      <p:to>
                                        <p:strVal val="visible"/>
                                      </p:to>
                                    </p:set>
                                    <p:anim by="(-#ppt_w*2)" calcmode="lin" valueType="num">
                                      <p:cBhvr rctx="PPT">
                                        <p:cTn id="32" dur="250" autoRev="1" fill="hold">
                                          <p:stCondLst>
                                            <p:cond delay="0"/>
                                          </p:stCondLst>
                                        </p:cTn>
                                        <p:tgtEl>
                                          <p:spTgt spid="61445">
                                            <p:txEl>
                                              <p:charRg st="249" end="301"/>
                                            </p:txEl>
                                          </p:spTgt>
                                        </p:tgtEl>
                                        <p:attrNameLst>
                                          <p:attrName>ppt_w</p:attrName>
                                        </p:attrNameLst>
                                      </p:cBhvr>
                                    </p:anim>
                                    <p:anim by="(#ppt_w*0.50)" calcmode="lin" valueType="num">
                                      <p:cBhvr>
                                        <p:cTn id="33" dur="250" decel="50000" autoRev="1" fill="hold">
                                          <p:stCondLst>
                                            <p:cond delay="0"/>
                                          </p:stCondLst>
                                        </p:cTn>
                                        <p:tgtEl>
                                          <p:spTgt spid="61445">
                                            <p:txEl>
                                              <p:charRg st="249" end="301"/>
                                            </p:txEl>
                                          </p:spTgt>
                                        </p:tgtEl>
                                        <p:attrNameLst>
                                          <p:attrName>ppt_x</p:attrName>
                                        </p:attrNameLst>
                                      </p:cBhvr>
                                    </p:anim>
                                    <p:anim from="(-#ppt_h/2)" to="(#ppt_y)" calcmode="lin" valueType="num">
                                      <p:cBhvr>
                                        <p:cTn id="34" dur="500" fill="hold">
                                          <p:stCondLst>
                                            <p:cond delay="0"/>
                                          </p:stCondLst>
                                        </p:cTn>
                                        <p:tgtEl>
                                          <p:spTgt spid="61445">
                                            <p:txEl>
                                              <p:charRg st="249" end="301"/>
                                            </p:txEl>
                                          </p:spTgt>
                                        </p:tgtEl>
                                        <p:attrNameLst>
                                          <p:attrName>ppt_y</p:attrName>
                                        </p:attrNameLst>
                                      </p:cBhvr>
                                    </p:anim>
                                    <p:animRot by="21600000">
                                      <p:cBhvr>
                                        <p:cTn id="35" dur="500" fill="hold">
                                          <p:stCondLst>
                                            <p:cond delay="0"/>
                                          </p:stCondLst>
                                        </p:cTn>
                                        <p:tgtEl>
                                          <p:spTgt spid="61445">
                                            <p:txEl>
                                              <p:charRg st="249" end="301"/>
                                            </p:txEl>
                                          </p:spTgt>
                                        </p:tgtEl>
                                        <p:attrNameLst>
                                          <p:attrName>r</p:attrName>
                                        </p:attrNameLst>
                                      </p:cBhvr>
                                    </p:animRot>
                                  </p:childTnLst>
                                </p:cTn>
                              </p:par>
                            </p:childTnLst>
                          </p:cTn>
                        </p:par>
                      </p:childTnLst>
                    </p:cTn>
                  </p:par>
                  <p:par>
                    <p:cTn id="36" fill="hold">
                      <p:stCondLst>
                        <p:cond delay="indefinite"/>
                      </p:stCondLst>
                      <p:childTnLst>
                        <p:par>
                          <p:cTn id="37" fill="hold">
                            <p:stCondLst>
                              <p:cond delay="0"/>
                            </p:stCondLst>
                            <p:childTnLst>
                              <p:par>
                                <p:cTn id="38" presetID="56" presetClass="entr" presetSubtype="0" fill="hold" grpId="0" nodeType="clickEffect">
                                  <p:stCondLst>
                                    <p:cond delay="0"/>
                                  </p:stCondLst>
                                  <p:iterate type="lt">
                                    <p:tmPct val="10000"/>
                                  </p:iterate>
                                  <p:childTnLst>
                                    <p:set>
                                      <p:cBhvr>
                                        <p:cTn id="39" dur="1" fill="hold">
                                          <p:stCondLst>
                                            <p:cond delay="0"/>
                                          </p:stCondLst>
                                        </p:cTn>
                                        <p:tgtEl>
                                          <p:spTgt spid="61445">
                                            <p:txEl>
                                              <p:charRg st="301" end="303"/>
                                            </p:txEl>
                                          </p:spTgt>
                                        </p:tgtEl>
                                        <p:attrNameLst>
                                          <p:attrName>style.visibility</p:attrName>
                                        </p:attrNameLst>
                                      </p:cBhvr>
                                      <p:to>
                                        <p:strVal val="visible"/>
                                      </p:to>
                                    </p:set>
                                    <p:anim by="(-#ppt_w*2)" calcmode="lin" valueType="num">
                                      <p:cBhvr rctx="PPT">
                                        <p:cTn id="40" dur="250" autoRev="1" fill="hold">
                                          <p:stCondLst>
                                            <p:cond delay="0"/>
                                          </p:stCondLst>
                                        </p:cTn>
                                        <p:tgtEl>
                                          <p:spTgt spid="61445">
                                            <p:txEl>
                                              <p:charRg st="301" end="303"/>
                                            </p:txEl>
                                          </p:spTgt>
                                        </p:tgtEl>
                                        <p:attrNameLst>
                                          <p:attrName>ppt_w</p:attrName>
                                        </p:attrNameLst>
                                      </p:cBhvr>
                                    </p:anim>
                                    <p:anim by="(#ppt_w*0.50)" calcmode="lin" valueType="num">
                                      <p:cBhvr>
                                        <p:cTn id="41" dur="250" decel="50000" autoRev="1" fill="hold">
                                          <p:stCondLst>
                                            <p:cond delay="0"/>
                                          </p:stCondLst>
                                        </p:cTn>
                                        <p:tgtEl>
                                          <p:spTgt spid="61445">
                                            <p:txEl>
                                              <p:charRg st="301" end="303"/>
                                            </p:txEl>
                                          </p:spTgt>
                                        </p:tgtEl>
                                        <p:attrNameLst>
                                          <p:attrName>ppt_x</p:attrName>
                                        </p:attrNameLst>
                                      </p:cBhvr>
                                    </p:anim>
                                    <p:anim from="(-#ppt_h/2)" to="(#ppt_y)" calcmode="lin" valueType="num">
                                      <p:cBhvr>
                                        <p:cTn id="42" dur="500" fill="hold">
                                          <p:stCondLst>
                                            <p:cond delay="0"/>
                                          </p:stCondLst>
                                        </p:cTn>
                                        <p:tgtEl>
                                          <p:spTgt spid="61445">
                                            <p:txEl>
                                              <p:charRg st="301" end="303"/>
                                            </p:txEl>
                                          </p:spTgt>
                                        </p:tgtEl>
                                        <p:attrNameLst>
                                          <p:attrName>ppt_y</p:attrName>
                                        </p:attrNameLst>
                                      </p:cBhvr>
                                    </p:anim>
                                    <p:animRot by="21600000">
                                      <p:cBhvr>
                                        <p:cTn id="43" dur="500" fill="hold">
                                          <p:stCondLst>
                                            <p:cond delay="0"/>
                                          </p:stCondLst>
                                        </p:cTn>
                                        <p:tgtEl>
                                          <p:spTgt spid="61445">
                                            <p:txEl>
                                              <p:charRg st="301" end="30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p:bldP spid="6144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
          <p:cNvSpPr>
            <a:spLocks noGrp="1"/>
          </p:cNvSpPr>
          <p:nvPr>
            <p:ph type="title" idx="4294967295"/>
          </p:nvPr>
        </p:nvSpPr>
        <p:spPr>
          <a:xfrm>
            <a:off x="36513" y="76200"/>
            <a:ext cx="8229600" cy="838200"/>
          </a:xfrm>
        </p:spPr>
        <p:txBody>
          <a:bodyPr vert="horz" wrap="square" lIns="91440" tIns="45720" rIns="91440" bIns="45720" anchor="ctr" anchorCtr="0"/>
          <a:p>
            <a:pPr eaLnBrk="1" hangingPunct="1"/>
            <a:r>
              <a:rPr lang="en-US" altLang="zh-CN" dirty="0">
                <a:solidFill>
                  <a:schemeClr val="accent2"/>
                </a:solidFill>
                <a:ea typeface="宋体" panose="02010600030101010101" pitchFamily="2" charset="-122"/>
              </a:rPr>
              <a:t>Congratulations</a:t>
            </a:r>
            <a:endParaRPr lang="en-US" altLang="zh-CN" dirty="0">
              <a:solidFill>
                <a:schemeClr val="accent2"/>
              </a:solidFill>
              <a:ea typeface="宋体" panose="02010600030101010101" pitchFamily="2" charset="-122"/>
            </a:endParaRPr>
          </a:p>
        </p:txBody>
      </p:sp>
      <p:sp>
        <p:nvSpPr>
          <p:cNvPr id="60419" name="Rectangle 3"/>
          <p:cNvSpPr>
            <a:spLocks noGrp="1"/>
          </p:cNvSpPr>
          <p:nvPr>
            <p:ph type="body" idx="4294967295"/>
          </p:nvPr>
        </p:nvSpPr>
        <p:spPr>
          <a:xfrm>
            <a:off x="457200" y="609600"/>
            <a:ext cx="8229600" cy="4724400"/>
          </a:xfrm>
        </p:spPr>
        <p:txBody>
          <a:bodyPr vert="horz" wrap="square" lIns="91440" tIns="45720" rIns="91440" bIns="45720" anchor="t" anchorCtr="0"/>
          <a:p>
            <a:pPr eaLnBrk="1" hangingPunct="1">
              <a:lnSpc>
                <a:spcPct val="90000"/>
              </a:lnSpc>
              <a:buFont typeface="Wingdings" panose="05000000000000000000" pitchFamily="2" charset="2"/>
              <a:buNone/>
            </a:pPr>
            <a:endParaRPr lang="en-US" altLang="zh-CN" dirty="0">
              <a:latin typeface="Times New Roman" panose="02020603050405020304" pitchFamily="18" charset="0"/>
              <a:ea typeface="宋体" panose="02010600030101010101" pitchFamily="2" charset="-122"/>
            </a:endParaRPr>
          </a:p>
          <a:p>
            <a:pPr eaLnBrk="1" hangingPunct="1">
              <a:lnSpc>
                <a:spcPct val="90000"/>
              </a:lnSpc>
              <a:buClr>
                <a:schemeClr val="tx1"/>
              </a:buClr>
              <a:buFont typeface="Wingdings" panose="05000000000000000000" pitchFamily="2" charset="2"/>
              <a:buChar char="Ø"/>
            </a:pPr>
            <a:r>
              <a:rPr lang="en-US" altLang="zh-CN" dirty="0">
                <a:latin typeface="Times New Roman" panose="02020603050405020304" pitchFamily="18" charset="0"/>
                <a:ea typeface="宋体" panose="02010600030101010101" pitchFamily="2" charset="-122"/>
              </a:rPr>
              <a:t>Write the letter </a:t>
            </a:r>
            <a:r>
              <a:rPr lang="en-US" altLang="zh-CN" b="1" u="sng" dirty="0">
                <a:latin typeface="Times New Roman" panose="02020603050405020304" pitchFamily="18" charset="0"/>
                <a:ea typeface="宋体" panose="02010600030101010101" pitchFamily="2" charset="-122"/>
              </a:rPr>
              <a:t>as soon as</a:t>
            </a:r>
            <a:r>
              <a:rPr lang="en-US" altLang="zh-CN" dirty="0">
                <a:latin typeface="Times New Roman" panose="02020603050405020304" pitchFamily="18" charset="0"/>
                <a:ea typeface="宋体" panose="02010600030101010101" pitchFamily="2" charset="-122"/>
              </a:rPr>
              <a:t> you hear the good news.</a:t>
            </a:r>
            <a:endParaRPr lang="en-US" altLang="zh-CN" dirty="0">
              <a:latin typeface="Times New Roman" panose="02020603050405020304" pitchFamily="18" charset="0"/>
              <a:ea typeface="宋体" panose="02010600030101010101" pitchFamily="2" charset="-122"/>
            </a:endParaRPr>
          </a:p>
          <a:p>
            <a:pPr eaLnBrk="1" hangingPunct="1">
              <a:lnSpc>
                <a:spcPct val="90000"/>
              </a:lnSpc>
              <a:buClr>
                <a:schemeClr val="tx1"/>
              </a:buClr>
              <a:buFont typeface="Wingdings" panose="05000000000000000000" pitchFamily="2" charset="2"/>
              <a:buChar char="Ø"/>
            </a:pPr>
            <a:endParaRPr lang="en-US" altLang="zh-CN" dirty="0">
              <a:latin typeface="Times New Roman" panose="02020603050405020304" pitchFamily="18" charset="0"/>
              <a:ea typeface="宋体" panose="02010600030101010101" pitchFamily="2" charset="-122"/>
            </a:endParaRPr>
          </a:p>
          <a:p>
            <a:pPr eaLnBrk="1" hangingPunct="1">
              <a:lnSpc>
                <a:spcPct val="90000"/>
              </a:lnSpc>
              <a:buClr>
                <a:schemeClr val="tx1"/>
              </a:buClr>
              <a:buFont typeface="Wingdings" panose="05000000000000000000" pitchFamily="2" charset="2"/>
              <a:buChar char="Ø"/>
            </a:pPr>
            <a:r>
              <a:rPr lang="en-US" altLang="zh-CN" dirty="0">
                <a:latin typeface="Times New Roman" panose="02020603050405020304" pitchFamily="18" charset="0"/>
                <a:ea typeface="宋体" panose="02010600030101010101" pitchFamily="2" charset="-122"/>
              </a:rPr>
              <a:t>Write </a:t>
            </a:r>
            <a:r>
              <a:rPr lang="en-US" altLang="zh-CN" b="1" dirty="0">
                <a:latin typeface="Times New Roman" panose="02020603050405020304" pitchFamily="18" charset="0"/>
                <a:ea typeface="宋体" panose="02010600030101010101" pitchFamily="2" charset="-122"/>
              </a:rPr>
              <a:t>sincerely</a:t>
            </a:r>
            <a:r>
              <a:rPr lang="en-US" altLang="zh-CN" dirty="0">
                <a:latin typeface="Times New Roman" panose="02020603050405020304" pitchFamily="18" charset="0"/>
                <a:ea typeface="宋体" panose="02010600030101010101" pitchFamily="2" charset="-122"/>
              </a:rPr>
              <a:t> and </a:t>
            </a:r>
            <a:r>
              <a:rPr lang="en-US" altLang="zh-CN" b="1" dirty="0">
                <a:latin typeface="Times New Roman" panose="02020603050405020304" pitchFamily="18" charset="0"/>
                <a:ea typeface="宋体" panose="02010600030101010101" pitchFamily="2" charset="-122"/>
              </a:rPr>
              <a:t>cheerfully</a:t>
            </a: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eaLnBrk="1" hangingPunct="1">
              <a:lnSpc>
                <a:spcPct val="90000"/>
              </a:lnSpc>
              <a:buClr>
                <a:schemeClr val="tx1"/>
              </a:buClr>
              <a:buFont typeface="Wingdings" panose="05000000000000000000" pitchFamily="2" charset="2"/>
              <a:buChar char="Ø"/>
            </a:pPr>
            <a:endParaRPr lang="en-US" altLang="zh-CN" dirty="0">
              <a:latin typeface="Times New Roman" panose="02020603050405020304" pitchFamily="18" charset="0"/>
              <a:ea typeface="宋体" panose="02010600030101010101" pitchFamily="2" charset="-122"/>
            </a:endParaRPr>
          </a:p>
          <a:p>
            <a:pPr eaLnBrk="1" hangingPunct="1">
              <a:lnSpc>
                <a:spcPct val="90000"/>
              </a:lnSpc>
              <a:buClr>
                <a:schemeClr val="tx1"/>
              </a:buClr>
              <a:buFont typeface="Wingdings" panose="05000000000000000000" pitchFamily="2" charset="2"/>
              <a:buChar char="Ø"/>
            </a:pPr>
            <a:r>
              <a:rPr lang="en-US" altLang="zh-CN" dirty="0">
                <a:latin typeface="Times New Roman" panose="02020603050405020304" pitchFamily="18" charset="0"/>
                <a:ea typeface="宋体" panose="02010600030101010101" pitchFamily="2" charset="-122"/>
              </a:rPr>
              <a:t>Mention the </a:t>
            </a:r>
            <a:r>
              <a:rPr lang="en-US" altLang="zh-CN" b="1" dirty="0">
                <a:latin typeface="Times New Roman" panose="02020603050405020304" pitchFamily="18" charset="0"/>
                <a:ea typeface="宋体" panose="02010600030101010101" pitchFamily="2" charset="-122"/>
              </a:rPr>
              <a:t>occasion</a:t>
            </a:r>
            <a:r>
              <a:rPr lang="en-US" altLang="zh-CN" dirty="0">
                <a:latin typeface="Times New Roman" panose="02020603050405020304" pitchFamily="18" charset="0"/>
                <a:ea typeface="宋体" panose="02010600030101010101" pitchFamily="2" charset="-122"/>
              </a:rPr>
              <a:t> and focus on the   </a:t>
            </a:r>
            <a:r>
              <a:rPr lang="en-US" altLang="zh-CN" b="1" dirty="0">
                <a:latin typeface="Times New Roman" panose="02020603050405020304" pitchFamily="18" charset="0"/>
                <a:ea typeface="宋体" panose="02010600030101010101" pitchFamily="2" charset="-122"/>
              </a:rPr>
              <a:t>special</a:t>
            </a:r>
            <a:r>
              <a:rPr lang="en-US" altLang="zh-CN"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event</a:t>
            </a:r>
            <a:r>
              <a:rPr lang="en-US" altLang="zh-CN"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a:p>
            <a:pPr eaLnBrk="1" hangingPunct="1">
              <a:lnSpc>
                <a:spcPct val="90000"/>
              </a:lnSpc>
              <a:buClr>
                <a:schemeClr val="tx1"/>
              </a:buClr>
              <a:buFont typeface="Wingdings" panose="05000000000000000000" pitchFamily="2" charset="2"/>
              <a:buNone/>
            </a:pPr>
            <a:r>
              <a:rPr lang="en-US" altLang="zh-CN" sz="1800" dirty="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60418"/>
                                        </p:tgtEl>
                                        <p:attrNameLst>
                                          <p:attrName>style.visibility</p:attrName>
                                        </p:attrNameLst>
                                      </p:cBhvr>
                                      <p:to>
                                        <p:strVal val="visible"/>
                                      </p:to>
                                    </p:set>
                                    <p:anim calcmode="lin" valueType="num">
                                      <p:cBhvr>
                                        <p:cTn id="7" dur="500" fill="hold"/>
                                        <p:tgtEl>
                                          <p:spTgt spid="6041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0418"/>
                                        </p:tgtEl>
                                        <p:attrNameLst>
                                          <p:attrName>ppt_y</p:attrName>
                                        </p:attrNameLst>
                                      </p:cBhvr>
                                      <p:tavLst>
                                        <p:tav tm="0">
                                          <p:val>
                                            <p:strVal val="#ppt_y"/>
                                          </p:val>
                                        </p:tav>
                                        <p:tav tm="100000">
                                          <p:val>
                                            <p:strVal val="#ppt_y"/>
                                          </p:val>
                                        </p:tav>
                                      </p:tavLst>
                                    </p:anim>
                                    <p:anim calcmode="lin" valueType="num">
                                      <p:cBhvr>
                                        <p:cTn id="9" dur="500" fill="hold"/>
                                        <p:tgtEl>
                                          <p:spTgt spid="6041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041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0418"/>
                                        </p:tgtEl>
                                      </p:cBhvr>
                                    </p:animEffect>
                                  </p:childTnLst>
                                </p:cTn>
                              </p:par>
                            </p:childTnLst>
                          </p:cTn>
                        </p:par>
                      </p:childTnLst>
                    </p:cTn>
                  </p:par>
                  <p:par>
                    <p:cTn id="12" fill="hold">
                      <p:stCondLst>
                        <p:cond delay="indefinite"/>
                      </p:stCondLst>
                      <p:childTnLst>
                        <p:par>
                          <p:cTn id="13" fill="hold">
                            <p:stCondLst>
                              <p:cond delay="0"/>
                            </p:stCondLst>
                            <p:childTnLst>
                              <p:par>
                                <p:cTn id="14" presetID="56" presetClass="entr" presetSubtype="0" fill="hold" grpId="0" nodeType="clickEffect">
                                  <p:stCondLst>
                                    <p:cond delay="0"/>
                                  </p:stCondLst>
                                  <p:iterate type="lt">
                                    <p:tmPct val="10000"/>
                                  </p:iterate>
                                  <p:childTnLst>
                                    <p:set>
                                      <p:cBhvr>
                                        <p:cTn id="15" dur="1" fill="hold">
                                          <p:stCondLst>
                                            <p:cond delay="0"/>
                                          </p:stCondLst>
                                        </p:cTn>
                                        <p:tgtEl>
                                          <p:spTgt spid="60419">
                                            <p:txEl>
                                              <p:charRg st="1" end="53"/>
                                            </p:txEl>
                                          </p:spTgt>
                                        </p:tgtEl>
                                        <p:attrNameLst>
                                          <p:attrName>style.visibility</p:attrName>
                                        </p:attrNameLst>
                                      </p:cBhvr>
                                      <p:to>
                                        <p:strVal val="visible"/>
                                      </p:to>
                                    </p:set>
                                    <p:anim by="(-#ppt_w*2)" calcmode="lin" valueType="num">
                                      <p:cBhvr rctx="PPT">
                                        <p:cTn id="16" dur="250" autoRev="1" fill="hold">
                                          <p:stCondLst>
                                            <p:cond delay="0"/>
                                          </p:stCondLst>
                                        </p:cTn>
                                        <p:tgtEl>
                                          <p:spTgt spid="60419">
                                            <p:txEl>
                                              <p:charRg st="1" end="53"/>
                                            </p:txEl>
                                          </p:spTgt>
                                        </p:tgtEl>
                                        <p:attrNameLst>
                                          <p:attrName>ppt_w</p:attrName>
                                        </p:attrNameLst>
                                      </p:cBhvr>
                                    </p:anim>
                                    <p:anim by="(#ppt_w*0.50)" calcmode="lin" valueType="num">
                                      <p:cBhvr>
                                        <p:cTn id="17" dur="250" decel="50000" autoRev="1" fill="hold">
                                          <p:stCondLst>
                                            <p:cond delay="0"/>
                                          </p:stCondLst>
                                        </p:cTn>
                                        <p:tgtEl>
                                          <p:spTgt spid="60419">
                                            <p:txEl>
                                              <p:charRg st="1" end="53"/>
                                            </p:txEl>
                                          </p:spTgt>
                                        </p:tgtEl>
                                        <p:attrNameLst>
                                          <p:attrName>ppt_x</p:attrName>
                                        </p:attrNameLst>
                                      </p:cBhvr>
                                    </p:anim>
                                    <p:anim from="(-#ppt_h/2)" to="(#ppt_y)" calcmode="lin" valueType="num">
                                      <p:cBhvr>
                                        <p:cTn id="18" dur="500" fill="hold">
                                          <p:stCondLst>
                                            <p:cond delay="0"/>
                                          </p:stCondLst>
                                        </p:cTn>
                                        <p:tgtEl>
                                          <p:spTgt spid="60419">
                                            <p:txEl>
                                              <p:charRg st="1" end="53"/>
                                            </p:txEl>
                                          </p:spTgt>
                                        </p:tgtEl>
                                        <p:attrNameLst>
                                          <p:attrName>ppt_y</p:attrName>
                                        </p:attrNameLst>
                                      </p:cBhvr>
                                    </p:anim>
                                    <p:animRot by="21600000">
                                      <p:cBhvr>
                                        <p:cTn id="19" dur="500" fill="hold">
                                          <p:stCondLst>
                                            <p:cond delay="0"/>
                                          </p:stCondLst>
                                        </p:cTn>
                                        <p:tgtEl>
                                          <p:spTgt spid="60419">
                                            <p:txEl>
                                              <p:charRg st="1" end="53"/>
                                            </p:txEl>
                                          </p:spTgt>
                                        </p:tgtEl>
                                        <p:attrNameLst>
                                          <p:attrName>r</p:attrName>
                                        </p:attrNameLst>
                                      </p:cBhvr>
                                    </p:animRot>
                                  </p:childTnLst>
                                </p:cTn>
                              </p:par>
                            </p:childTnLst>
                          </p:cTn>
                        </p:par>
                      </p:childTnLst>
                    </p:cTn>
                  </p:par>
                  <p:par>
                    <p:cTn id="20" fill="hold">
                      <p:stCondLst>
                        <p:cond delay="indefinite"/>
                      </p:stCondLst>
                      <p:childTnLst>
                        <p:par>
                          <p:cTn id="21" fill="hold">
                            <p:stCondLst>
                              <p:cond delay="0"/>
                            </p:stCondLst>
                            <p:childTnLst>
                              <p:par>
                                <p:cTn id="22" presetID="56" presetClass="entr" presetSubtype="0" fill="hold" grpId="0" nodeType="clickEffect">
                                  <p:stCondLst>
                                    <p:cond delay="0"/>
                                  </p:stCondLst>
                                  <p:iterate type="lt">
                                    <p:tmPct val="10000"/>
                                  </p:iterate>
                                  <p:childTnLst>
                                    <p:set>
                                      <p:cBhvr>
                                        <p:cTn id="23" dur="1" fill="hold">
                                          <p:stCondLst>
                                            <p:cond delay="0"/>
                                          </p:stCondLst>
                                        </p:cTn>
                                        <p:tgtEl>
                                          <p:spTgt spid="60419">
                                            <p:txEl>
                                              <p:charRg st="54" end="86"/>
                                            </p:txEl>
                                          </p:spTgt>
                                        </p:tgtEl>
                                        <p:attrNameLst>
                                          <p:attrName>style.visibility</p:attrName>
                                        </p:attrNameLst>
                                      </p:cBhvr>
                                      <p:to>
                                        <p:strVal val="visible"/>
                                      </p:to>
                                    </p:set>
                                    <p:anim by="(-#ppt_w*2)" calcmode="lin" valueType="num">
                                      <p:cBhvr rctx="PPT">
                                        <p:cTn id="24" dur="250" autoRev="1" fill="hold">
                                          <p:stCondLst>
                                            <p:cond delay="0"/>
                                          </p:stCondLst>
                                        </p:cTn>
                                        <p:tgtEl>
                                          <p:spTgt spid="60419">
                                            <p:txEl>
                                              <p:charRg st="54" end="86"/>
                                            </p:txEl>
                                          </p:spTgt>
                                        </p:tgtEl>
                                        <p:attrNameLst>
                                          <p:attrName>ppt_w</p:attrName>
                                        </p:attrNameLst>
                                      </p:cBhvr>
                                    </p:anim>
                                    <p:anim by="(#ppt_w*0.50)" calcmode="lin" valueType="num">
                                      <p:cBhvr>
                                        <p:cTn id="25" dur="250" decel="50000" autoRev="1" fill="hold">
                                          <p:stCondLst>
                                            <p:cond delay="0"/>
                                          </p:stCondLst>
                                        </p:cTn>
                                        <p:tgtEl>
                                          <p:spTgt spid="60419">
                                            <p:txEl>
                                              <p:charRg st="54" end="86"/>
                                            </p:txEl>
                                          </p:spTgt>
                                        </p:tgtEl>
                                        <p:attrNameLst>
                                          <p:attrName>ppt_x</p:attrName>
                                        </p:attrNameLst>
                                      </p:cBhvr>
                                    </p:anim>
                                    <p:anim from="(-#ppt_h/2)" to="(#ppt_y)" calcmode="lin" valueType="num">
                                      <p:cBhvr>
                                        <p:cTn id="26" dur="500" fill="hold">
                                          <p:stCondLst>
                                            <p:cond delay="0"/>
                                          </p:stCondLst>
                                        </p:cTn>
                                        <p:tgtEl>
                                          <p:spTgt spid="60419">
                                            <p:txEl>
                                              <p:charRg st="54" end="86"/>
                                            </p:txEl>
                                          </p:spTgt>
                                        </p:tgtEl>
                                        <p:attrNameLst>
                                          <p:attrName>ppt_y</p:attrName>
                                        </p:attrNameLst>
                                      </p:cBhvr>
                                    </p:anim>
                                    <p:animRot by="21600000">
                                      <p:cBhvr>
                                        <p:cTn id="27" dur="500" fill="hold">
                                          <p:stCondLst>
                                            <p:cond delay="0"/>
                                          </p:stCondLst>
                                        </p:cTn>
                                        <p:tgtEl>
                                          <p:spTgt spid="60419">
                                            <p:txEl>
                                              <p:charRg st="54" end="86"/>
                                            </p:txEl>
                                          </p:spTgt>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56" presetClass="entr" presetSubtype="0" fill="hold" grpId="0" nodeType="clickEffect">
                                  <p:stCondLst>
                                    <p:cond delay="0"/>
                                  </p:stCondLst>
                                  <p:iterate type="lt">
                                    <p:tmPct val="10000"/>
                                  </p:iterate>
                                  <p:childTnLst>
                                    <p:set>
                                      <p:cBhvr>
                                        <p:cTn id="31" dur="1" fill="hold">
                                          <p:stCondLst>
                                            <p:cond delay="0"/>
                                          </p:stCondLst>
                                        </p:cTn>
                                        <p:tgtEl>
                                          <p:spTgt spid="60419">
                                            <p:txEl>
                                              <p:charRg st="87" end="143"/>
                                            </p:txEl>
                                          </p:spTgt>
                                        </p:tgtEl>
                                        <p:attrNameLst>
                                          <p:attrName>style.visibility</p:attrName>
                                        </p:attrNameLst>
                                      </p:cBhvr>
                                      <p:to>
                                        <p:strVal val="visible"/>
                                      </p:to>
                                    </p:set>
                                    <p:anim by="(-#ppt_w*2)" calcmode="lin" valueType="num">
                                      <p:cBhvr rctx="PPT">
                                        <p:cTn id="32" dur="250" autoRev="1" fill="hold">
                                          <p:stCondLst>
                                            <p:cond delay="0"/>
                                          </p:stCondLst>
                                        </p:cTn>
                                        <p:tgtEl>
                                          <p:spTgt spid="60419">
                                            <p:txEl>
                                              <p:charRg st="87" end="143"/>
                                            </p:txEl>
                                          </p:spTgt>
                                        </p:tgtEl>
                                        <p:attrNameLst>
                                          <p:attrName>ppt_w</p:attrName>
                                        </p:attrNameLst>
                                      </p:cBhvr>
                                    </p:anim>
                                    <p:anim by="(#ppt_w*0.50)" calcmode="lin" valueType="num">
                                      <p:cBhvr>
                                        <p:cTn id="33" dur="250" decel="50000" autoRev="1" fill="hold">
                                          <p:stCondLst>
                                            <p:cond delay="0"/>
                                          </p:stCondLst>
                                        </p:cTn>
                                        <p:tgtEl>
                                          <p:spTgt spid="60419">
                                            <p:txEl>
                                              <p:charRg st="87" end="143"/>
                                            </p:txEl>
                                          </p:spTgt>
                                        </p:tgtEl>
                                        <p:attrNameLst>
                                          <p:attrName>ppt_x</p:attrName>
                                        </p:attrNameLst>
                                      </p:cBhvr>
                                    </p:anim>
                                    <p:anim from="(-#ppt_h/2)" to="(#ppt_y)" calcmode="lin" valueType="num">
                                      <p:cBhvr>
                                        <p:cTn id="34" dur="500" fill="hold">
                                          <p:stCondLst>
                                            <p:cond delay="0"/>
                                          </p:stCondLst>
                                        </p:cTn>
                                        <p:tgtEl>
                                          <p:spTgt spid="60419">
                                            <p:txEl>
                                              <p:charRg st="87" end="143"/>
                                            </p:txEl>
                                          </p:spTgt>
                                        </p:tgtEl>
                                        <p:attrNameLst>
                                          <p:attrName>ppt_y</p:attrName>
                                        </p:attrNameLst>
                                      </p:cBhvr>
                                    </p:anim>
                                    <p:animRot by="21600000">
                                      <p:cBhvr>
                                        <p:cTn id="35" dur="500" fill="hold">
                                          <p:stCondLst>
                                            <p:cond delay="0"/>
                                          </p:stCondLst>
                                        </p:cTn>
                                        <p:tgtEl>
                                          <p:spTgt spid="60419">
                                            <p:txEl>
                                              <p:charRg st="87" end="143"/>
                                            </p:txEl>
                                          </p:spTgt>
                                        </p:tgtEl>
                                        <p:attrNameLst>
                                          <p:attrName>r</p:attrName>
                                        </p:attrNameLst>
                                      </p:cBhvr>
                                    </p:animRot>
                                  </p:childTnLst>
                                </p:cTn>
                              </p:par>
                            </p:childTnLst>
                          </p:cTn>
                        </p:par>
                      </p:childTnLst>
                    </p:cTn>
                  </p:par>
                  <p:par>
                    <p:cTn id="36" fill="hold">
                      <p:stCondLst>
                        <p:cond delay="indefinite"/>
                      </p:stCondLst>
                      <p:childTnLst>
                        <p:par>
                          <p:cTn id="37" fill="hold">
                            <p:stCondLst>
                              <p:cond delay="0"/>
                            </p:stCondLst>
                            <p:childTnLst>
                              <p:par>
                                <p:cTn id="38" presetID="56" presetClass="entr" presetSubtype="0" fill="hold" grpId="0" nodeType="clickEffect">
                                  <p:stCondLst>
                                    <p:cond delay="0"/>
                                  </p:stCondLst>
                                  <p:iterate type="lt">
                                    <p:tmPct val="10000"/>
                                  </p:iterate>
                                  <p:childTnLst>
                                    <p:set>
                                      <p:cBhvr>
                                        <p:cTn id="39" dur="1" fill="hold">
                                          <p:stCondLst>
                                            <p:cond delay="0"/>
                                          </p:stCondLst>
                                        </p:cTn>
                                        <p:tgtEl>
                                          <p:spTgt spid="60419">
                                            <p:txEl>
                                              <p:charRg st="143" end="194"/>
                                            </p:txEl>
                                          </p:spTgt>
                                        </p:tgtEl>
                                        <p:attrNameLst>
                                          <p:attrName>style.visibility</p:attrName>
                                        </p:attrNameLst>
                                      </p:cBhvr>
                                      <p:to>
                                        <p:strVal val="visible"/>
                                      </p:to>
                                    </p:set>
                                    <p:anim by="(-#ppt_w*2)" calcmode="lin" valueType="num">
                                      <p:cBhvr rctx="PPT">
                                        <p:cTn id="40" dur="250" autoRev="1" fill="hold">
                                          <p:stCondLst>
                                            <p:cond delay="0"/>
                                          </p:stCondLst>
                                        </p:cTn>
                                        <p:tgtEl>
                                          <p:spTgt spid="60419">
                                            <p:txEl>
                                              <p:charRg st="143" end="194"/>
                                            </p:txEl>
                                          </p:spTgt>
                                        </p:tgtEl>
                                        <p:attrNameLst>
                                          <p:attrName>ppt_w</p:attrName>
                                        </p:attrNameLst>
                                      </p:cBhvr>
                                    </p:anim>
                                    <p:anim by="(#ppt_w*0.50)" calcmode="lin" valueType="num">
                                      <p:cBhvr>
                                        <p:cTn id="41" dur="250" decel="50000" autoRev="1" fill="hold">
                                          <p:stCondLst>
                                            <p:cond delay="0"/>
                                          </p:stCondLst>
                                        </p:cTn>
                                        <p:tgtEl>
                                          <p:spTgt spid="60419">
                                            <p:txEl>
                                              <p:charRg st="143" end="194"/>
                                            </p:txEl>
                                          </p:spTgt>
                                        </p:tgtEl>
                                        <p:attrNameLst>
                                          <p:attrName>ppt_x</p:attrName>
                                        </p:attrNameLst>
                                      </p:cBhvr>
                                    </p:anim>
                                    <p:anim from="(-#ppt_h/2)" to="(#ppt_y)" calcmode="lin" valueType="num">
                                      <p:cBhvr>
                                        <p:cTn id="42" dur="500" fill="hold">
                                          <p:stCondLst>
                                            <p:cond delay="0"/>
                                          </p:stCondLst>
                                        </p:cTn>
                                        <p:tgtEl>
                                          <p:spTgt spid="60419">
                                            <p:txEl>
                                              <p:charRg st="143" end="194"/>
                                            </p:txEl>
                                          </p:spTgt>
                                        </p:tgtEl>
                                        <p:attrNameLst>
                                          <p:attrName>ppt_y</p:attrName>
                                        </p:attrNameLst>
                                      </p:cBhvr>
                                    </p:anim>
                                    <p:animRot by="21600000">
                                      <p:cBhvr>
                                        <p:cTn id="43" dur="500" fill="hold">
                                          <p:stCondLst>
                                            <p:cond delay="0"/>
                                          </p:stCondLst>
                                        </p:cTn>
                                        <p:tgtEl>
                                          <p:spTgt spid="60419">
                                            <p:txEl>
                                              <p:charRg st="143" end="19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6041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9378" name="Rectangle 2"/>
          <p:cNvSpPr>
            <a:spLocks noGrp="1"/>
          </p:cNvSpPr>
          <p:nvPr>
            <p:ph type="title" idx="4294967295"/>
          </p:nvPr>
        </p:nvSpPr>
        <p:spPr>
          <a:xfrm>
            <a:off x="152400" y="152400"/>
            <a:ext cx="8153400" cy="838200"/>
          </a:xfrm>
        </p:spPr>
        <p:txBody>
          <a:bodyPr vert="horz" wrap="square" lIns="91440" tIns="45720" rIns="91440" bIns="45720" anchor="ctr" anchorCtr="0"/>
          <a:p>
            <a:pPr eaLnBrk="1" hangingPunct="1"/>
            <a:r>
              <a:rPr lang="en-US" altLang="zh-CN" dirty="0">
                <a:solidFill>
                  <a:schemeClr val="accent2"/>
                </a:solidFill>
                <a:ea typeface="宋体" panose="02010600030101010101" pitchFamily="2" charset="-122"/>
              </a:rPr>
              <a:t>Congratulations</a:t>
            </a:r>
            <a:endParaRPr lang="en-US" altLang="zh-CN" dirty="0">
              <a:solidFill>
                <a:schemeClr val="accent2"/>
              </a:solidFill>
              <a:ea typeface="宋体" panose="02010600030101010101" pitchFamily="2" charset="-122"/>
            </a:endParaRPr>
          </a:p>
        </p:txBody>
      </p:sp>
      <p:sp>
        <p:nvSpPr>
          <p:cNvPr id="229379" name="Rectangle 3"/>
          <p:cNvSpPr>
            <a:spLocks noGrp="1"/>
          </p:cNvSpPr>
          <p:nvPr>
            <p:ph type="body" idx="4294967295"/>
          </p:nvPr>
        </p:nvSpPr>
        <p:spPr>
          <a:xfrm>
            <a:off x="304165" y="990600"/>
            <a:ext cx="8550275" cy="4648200"/>
          </a:xfrm>
        </p:spPr>
        <p:txBody>
          <a:bodyPr vert="horz" wrap="square" lIns="91440" tIns="45720" rIns="91440" bIns="45720" anchor="t" anchorCtr="0"/>
          <a:p>
            <a:pPr algn="just" eaLnBrk="1" hangingPunct="1">
              <a:spcBef>
                <a:spcPct val="50000"/>
              </a:spcBef>
              <a:buFont typeface="Wingdings" panose="05000000000000000000" pitchFamily="2" charset="2"/>
              <a:buNone/>
            </a:pPr>
            <a:r>
              <a:rPr lang="en-US" altLang="zh-CN" sz="3600" dirty="0">
                <a:latin typeface="Times New Roman" panose="02020603050405020304" pitchFamily="18" charset="0"/>
                <a:ea typeface="宋体" panose="02010600030101010101" pitchFamily="2" charset="-122"/>
              </a:rPr>
              <a:t>   Almost all congratulation letters contain a phrase or sentence with  “congratulations” or “congratulate”.</a:t>
            </a:r>
            <a:endParaRPr lang="en-US" altLang="zh-CN" sz="3600" dirty="0">
              <a:latin typeface="Times New Roman" panose="02020603050405020304" pitchFamily="18" charset="0"/>
              <a:ea typeface="宋体" panose="02010600030101010101" pitchFamily="2" charset="-122"/>
            </a:endParaRPr>
          </a:p>
          <a:p>
            <a:pPr eaLnBrk="1" hangingPunct="1">
              <a:spcBef>
                <a:spcPct val="50000"/>
              </a:spcBef>
              <a:buFont typeface="Wingdings" panose="05000000000000000000" pitchFamily="2" charset="2"/>
              <a:buNone/>
            </a:pPr>
            <a:r>
              <a:rPr lang="en-US" altLang="zh-CN" sz="3600" dirty="0">
                <a:solidFill>
                  <a:srgbClr val="FF0000"/>
                </a:solidFill>
                <a:latin typeface="Times New Roman" panose="02020603050405020304" pitchFamily="18" charset="0"/>
                <a:ea typeface="宋体" panose="02010600030101010101" pitchFamily="2" charset="-122"/>
              </a:rPr>
              <a:t>Example</a:t>
            </a:r>
            <a:r>
              <a:rPr lang="en-US" altLang="zh-CN" sz="3600" b="1" dirty="0">
                <a:solidFill>
                  <a:srgbClr val="FF0000"/>
                </a:solidFill>
                <a:latin typeface="Times New Roman" panose="02020603050405020304" pitchFamily="18" charset="0"/>
                <a:ea typeface="宋体" panose="02010600030101010101" pitchFamily="2" charset="-122"/>
              </a:rPr>
              <a:t>:</a:t>
            </a:r>
            <a:endParaRPr lang="en-US" altLang="zh-CN" sz="3600" b="1" dirty="0">
              <a:solidFill>
                <a:srgbClr val="FF0000"/>
              </a:solidFill>
              <a:latin typeface="Times New Roman" panose="02020603050405020304" pitchFamily="18" charset="0"/>
              <a:ea typeface="宋体" panose="02010600030101010101" pitchFamily="2" charset="-122"/>
            </a:endParaRPr>
          </a:p>
          <a:p>
            <a:pPr eaLnBrk="1" hangingPunct="1">
              <a:spcBef>
                <a:spcPct val="50000"/>
              </a:spcBef>
              <a:buFont typeface="Wingdings" panose="05000000000000000000" pitchFamily="2" charset="2"/>
              <a:buNone/>
            </a:pPr>
            <a:r>
              <a:rPr lang="en-US" altLang="zh-CN" sz="3600" dirty="0">
                <a:latin typeface="Times New Roman" panose="02020603050405020304" pitchFamily="18" charset="0"/>
                <a:ea typeface="宋体" panose="02010600030101010101" pitchFamily="2" charset="-122"/>
              </a:rPr>
              <a:t>Congratulations on your birthday!</a:t>
            </a:r>
            <a:endParaRPr lang="en-US" altLang="zh-CN" sz="3600" dirty="0">
              <a:latin typeface="Times New Roman" panose="02020603050405020304" pitchFamily="18" charset="0"/>
              <a:ea typeface="宋体" panose="02010600030101010101" pitchFamily="2" charset="-122"/>
            </a:endParaRPr>
          </a:p>
          <a:p>
            <a:pPr eaLnBrk="1" hangingPunct="1">
              <a:spcBef>
                <a:spcPct val="50000"/>
              </a:spcBef>
              <a:buFont typeface="Wingdings" panose="05000000000000000000" pitchFamily="2" charset="2"/>
              <a:buNone/>
            </a:pPr>
            <a:r>
              <a:rPr lang="en-US" altLang="zh-CN" sz="3600" dirty="0">
                <a:latin typeface="Times New Roman" panose="02020603050405020304" pitchFamily="18" charset="0"/>
                <a:ea typeface="宋体" panose="02010600030101010101" pitchFamily="2" charset="-122"/>
              </a:rPr>
              <a:t>May an old friend congratulate you…</a:t>
            </a:r>
            <a:endParaRPr lang="en-US" altLang="zh-CN" sz="3600" dirty="0">
              <a:latin typeface="Times New Roman" panose="02020603050405020304" pitchFamily="18" charset="0"/>
              <a:ea typeface="宋体" panose="02010600030101010101" pitchFamily="2" charset="-122"/>
            </a:endParaRPr>
          </a:p>
          <a:p>
            <a:pPr eaLnBrk="1" hangingPunct="1">
              <a:buClr>
                <a:schemeClr val="tx1"/>
              </a:buClr>
              <a:buFont typeface="Wingdings" panose="05000000000000000000" pitchFamily="2" charset="2"/>
              <a:buNone/>
            </a:pPr>
            <a:r>
              <a:rPr lang="en-US" altLang="zh-CN" sz="3600" dirty="0">
                <a:ea typeface="宋体" panose="02010600030101010101" pitchFamily="2" charset="-122"/>
              </a:rPr>
              <a:t>                                                 </a:t>
            </a:r>
            <a:endParaRPr lang="en-US" altLang="zh-CN" sz="3600" dirty="0">
              <a:latin typeface="Times New Roman" panose="02020603050405020304" pitchFamily="18" charset="0"/>
              <a:ea typeface="宋体" panose="02010600030101010101" pitchFamily="2" charset="-122"/>
            </a:endParaRPr>
          </a:p>
          <a:p>
            <a:pPr eaLnBrk="1" hangingPunct="1">
              <a:buChar char="•"/>
            </a:pPr>
            <a:endParaRPr lang="en-US" altLang="zh-CN" sz="36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29378"/>
                                        </p:tgtEl>
                                        <p:attrNameLst>
                                          <p:attrName>style.visibility</p:attrName>
                                        </p:attrNameLst>
                                      </p:cBhvr>
                                      <p:to>
                                        <p:strVal val="visible"/>
                                      </p:to>
                                    </p:set>
                                    <p:anim calcmode="lin" valueType="num">
                                      <p:cBhvr>
                                        <p:cTn id="7" dur="500" fill="hold"/>
                                        <p:tgtEl>
                                          <p:spTgt spid="22937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29378"/>
                                        </p:tgtEl>
                                        <p:attrNameLst>
                                          <p:attrName>ppt_y</p:attrName>
                                        </p:attrNameLst>
                                      </p:cBhvr>
                                      <p:tavLst>
                                        <p:tav tm="0">
                                          <p:val>
                                            <p:strVal val="#ppt_y"/>
                                          </p:val>
                                        </p:tav>
                                        <p:tav tm="100000">
                                          <p:val>
                                            <p:strVal val="#ppt_y"/>
                                          </p:val>
                                        </p:tav>
                                      </p:tavLst>
                                    </p:anim>
                                    <p:anim calcmode="lin" valueType="num">
                                      <p:cBhvr>
                                        <p:cTn id="9" dur="500" fill="hold"/>
                                        <p:tgtEl>
                                          <p:spTgt spid="22937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2937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29378"/>
                                        </p:tgtEl>
                                      </p:cBhvr>
                                    </p:animEffect>
                                  </p:childTnLst>
                                </p:cTn>
                              </p:par>
                            </p:childTnLst>
                          </p:cTn>
                        </p:par>
                      </p:childTnLst>
                    </p:cTn>
                  </p:par>
                  <p:par>
                    <p:cTn id="12" fill="hold">
                      <p:stCondLst>
                        <p:cond delay="indefinite"/>
                      </p:stCondLst>
                      <p:childTnLst>
                        <p:par>
                          <p:cTn id="13" fill="hold">
                            <p:stCondLst>
                              <p:cond delay="0"/>
                            </p:stCondLst>
                            <p:childTnLst>
                              <p:par>
                                <p:cTn id="14" presetID="56" presetClass="entr" presetSubtype="0" fill="hold" grpId="0" nodeType="clickEffect">
                                  <p:stCondLst>
                                    <p:cond delay="0"/>
                                  </p:stCondLst>
                                  <p:iterate type="lt">
                                    <p:tmPct val="10000"/>
                                  </p:iterate>
                                  <p:childTnLst>
                                    <p:set>
                                      <p:cBhvr>
                                        <p:cTn id="15" dur="1" fill="hold">
                                          <p:stCondLst>
                                            <p:cond delay="0"/>
                                          </p:stCondLst>
                                        </p:cTn>
                                        <p:tgtEl>
                                          <p:spTgt spid="229379">
                                            <p:txEl>
                                              <p:charRg st="0" end="109"/>
                                            </p:txEl>
                                          </p:spTgt>
                                        </p:tgtEl>
                                        <p:attrNameLst>
                                          <p:attrName>style.visibility</p:attrName>
                                        </p:attrNameLst>
                                      </p:cBhvr>
                                      <p:to>
                                        <p:strVal val="visible"/>
                                      </p:to>
                                    </p:set>
                                    <p:anim by="(-#ppt_w*2)" calcmode="lin" valueType="num">
                                      <p:cBhvr rctx="PPT">
                                        <p:cTn id="16" dur="250" autoRev="1" fill="hold">
                                          <p:stCondLst>
                                            <p:cond delay="0"/>
                                          </p:stCondLst>
                                        </p:cTn>
                                        <p:tgtEl>
                                          <p:spTgt spid="229379">
                                            <p:txEl>
                                              <p:charRg st="0" end="109"/>
                                            </p:txEl>
                                          </p:spTgt>
                                        </p:tgtEl>
                                        <p:attrNameLst>
                                          <p:attrName>ppt_w</p:attrName>
                                        </p:attrNameLst>
                                      </p:cBhvr>
                                    </p:anim>
                                    <p:anim by="(#ppt_w*0.50)" calcmode="lin" valueType="num">
                                      <p:cBhvr>
                                        <p:cTn id="17" dur="250" decel="50000" autoRev="1" fill="hold">
                                          <p:stCondLst>
                                            <p:cond delay="0"/>
                                          </p:stCondLst>
                                        </p:cTn>
                                        <p:tgtEl>
                                          <p:spTgt spid="229379">
                                            <p:txEl>
                                              <p:charRg st="0" end="109"/>
                                            </p:txEl>
                                          </p:spTgt>
                                        </p:tgtEl>
                                        <p:attrNameLst>
                                          <p:attrName>ppt_x</p:attrName>
                                        </p:attrNameLst>
                                      </p:cBhvr>
                                    </p:anim>
                                    <p:anim from="(-#ppt_h/2)" to="(#ppt_y)" calcmode="lin" valueType="num">
                                      <p:cBhvr>
                                        <p:cTn id="18" dur="500" fill="hold">
                                          <p:stCondLst>
                                            <p:cond delay="0"/>
                                          </p:stCondLst>
                                        </p:cTn>
                                        <p:tgtEl>
                                          <p:spTgt spid="229379">
                                            <p:txEl>
                                              <p:charRg st="0" end="109"/>
                                            </p:txEl>
                                          </p:spTgt>
                                        </p:tgtEl>
                                        <p:attrNameLst>
                                          <p:attrName>ppt_y</p:attrName>
                                        </p:attrNameLst>
                                      </p:cBhvr>
                                    </p:anim>
                                    <p:animRot by="21600000">
                                      <p:cBhvr>
                                        <p:cTn id="19" dur="500" fill="hold">
                                          <p:stCondLst>
                                            <p:cond delay="0"/>
                                          </p:stCondLst>
                                        </p:cTn>
                                        <p:tgtEl>
                                          <p:spTgt spid="229379">
                                            <p:txEl>
                                              <p:charRg st="0" end="109"/>
                                            </p:txEl>
                                          </p:spTgt>
                                        </p:tgtEl>
                                        <p:attrNameLst>
                                          <p:attrName>r</p:attrName>
                                        </p:attrNameLst>
                                      </p:cBhvr>
                                    </p:animRot>
                                  </p:childTnLst>
                                </p:cTn>
                              </p:par>
                            </p:childTnLst>
                          </p:cTn>
                        </p:par>
                      </p:childTnLst>
                    </p:cTn>
                  </p:par>
                  <p:par>
                    <p:cTn id="20" fill="hold">
                      <p:stCondLst>
                        <p:cond delay="indefinite"/>
                      </p:stCondLst>
                      <p:childTnLst>
                        <p:par>
                          <p:cTn id="21" fill="hold">
                            <p:stCondLst>
                              <p:cond delay="0"/>
                            </p:stCondLst>
                            <p:childTnLst>
                              <p:par>
                                <p:cTn id="22" presetID="56" presetClass="entr" presetSubtype="0" fill="hold" grpId="0" nodeType="clickEffect">
                                  <p:stCondLst>
                                    <p:cond delay="0"/>
                                  </p:stCondLst>
                                  <p:iterate type="lt">
                                    <p:tmPct val="10000"/>
                                  </p:iterate>
                                  <p:childTnLst>
                                    <p:set>
                                      <p:cBhvr>
                                        <p:cTn id="23" dur="1" fill="hold">
                                          <p:stCondLst>
                                            <p:cond delay="0"/>
                                          </p:stCondLst>
                                        </p:cTn>
                                        <p:tgtEl>
                                          <p:spTgt spid="229379">
                                            <p:txEl>
                                              <p:charRg st="109" end="118"/>
                                            </p:txEl>
                                          </p:spTgt>
                                        </p:tgtEl>
                                        <p:attrNameLst>
                                          <p:attrName>style.visibility</p:attrName>
                                        </p:attrNameLst>
                                      </p:cBhvr>
                                      <p:to>
                                        <p:strVal val="visible"/>
                                      </p:to>
                                    </p:set>
                                    <p:anim by="(-#ppt_w*2)" calcmode="lin" valueType="num">
                                      <p:cBhvr rctx="PPT">
                                        <p:cTn id="24" dur="250" autoRev="1" fill="hold">
                                          <p:stCondLst>
                                            <p:cond delay="0"/>
                                          </p:stCondLst>
                                        </p:cTn>
                                        <p:tgtEl>
                                          <p:spTgt spid="229379">
                                            <p:txEl>
                                              <p:charRg st="109" end="118"/>
                                            </p:txEl>
                                          </p:spTgt>
                                        </p:tgtEl>
                                        <p:attrNameLst>
                                          <p:attrName>ppt_w</p:attrName>
                                        </p:attrNameLst>
                                      </p:cBhvr>
                                    </p:anim>
                                    <p:anim by="(#ppt_w*0.50)" calcmode="lin" valueType="num">
                                      <p:cBhvr>
                                        <p:cTn id="25" dur="250" decel="50000" autoRev="1" fill="hold">
                                          <p:stCondLst>
                                            <p:cond delay="0"/>
                                          </p:stCondLst>
                                        </p:cTn>
                                        <p:tgtEl>
                                          <p:spTgt spid="229379">
                                            <p:txEl>
                                              <p:charRg st="109" end="118"/>
                                            </p:txEl>
                                          </p:spTgt>
                                        </p:tgtEl>
                                        <p:attrNameLst>
                                          <p:attrName>ppt_x</p:attrName>
                                        </p:attrNameLst>
                                      </p:cBhvr>
                                    </p:anim>
                                    <p:anim from="(-#ppt_h/2)" to="(#ppt_y)" calcmode="lin" valueType="num">
                                      <p:cBhvr>
                                        <p:cTn id="26" dur="500" fill="hold">
                                          <p:stCondLst>
                                            <p:cond delay="0"/>
                                          </p:stCondLst>
                                        </p:cTn>
                                        <p:tgtEl>
                                          <p:spTgt spid="229379">
                                            <p:txEl>
                                              <p:charRg st="109" end="118"/>
                                            </p:txEl>
                                          </p:spTgt>
                                        </p:tgtEl>
                                        <p:attrNameLst>
                                          <p:attrName>ppt_y</p:attrName>
                                        </p:attrNameLst>
                                      </p:cBhvr>
                                    </p:anim>
                                    <p:animRot by="21600000">
                                      <p:cBhvr>
                                        <p:cTn id="27" dur="500" fill="hold">
                                          <p:stCondLst>
                                            <p:cond delay="0"/>
                                          </p:stCondLst>
                                        </p:cTn>
                                        <p:tgtEl>
                                          <p:spTgt spid="229379">
                                            <p:txEl>
                                              <p:charRg st="109" end="118"/>
                                            </p:txEl>
                                          </p:spTgt>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56" presetClass="entr" presetSubtype="0" fill="hold" grpId="0" nodeType="clickEffect">
                                  <p:stCondLst>
                                    <p:cond delay="0"/>
                                  </p:stCondLst>
                                  <p:iterate type="lt">
                                    <p:tmPct val="10000"/>
                                  </p:iterate>
                                  <p:childTnLst>
                                    <p:set>
                                      <p:cBhvr>
                                        <p:cTn id="31" dur="1" fill="hold">
                                          <p:stCondLst>
                                            <p:cond delay="0"/>
                                          </p:stCondLst>
                                        </p:cTn>
                                        <p:tgtEl>
                                          <p:spTgt spid="229379">
                                            <p:txEl>
                                              <p:charRg st="118" end="152"/>
                                            </p:txEl>
                                          </p:spTgt>
                                        </p:tgtEl>
                                        <p:attrNameLst>
                                          <p:attrName>style.visibility</p:attrName>
                                        </p:attrNameLst>
                                      </p:cBhvr>
                                      <p:to>
                                        <p:strVal val="visible"/>
                                      </p:to>
                                    </p:set>
                                    <p:anim by="(-#ppt_w*2)" calcmode="lin" valueType="num">
                                      <p:cBhvr rctx="PPT">
                                        <p:cTn id="32" dur="250" autoRev="1" fill="hold">
                                          <p:stCondLst>
                                            <p:cond delay="0"/>
                                          </p:stCondLst>
                                        </p:cTn>
                                        <p:tgtEl>
                                          <p:spTgt spid="229379">
                                            <p:txEl>
                                              <p:charRg st="118" end="152"/>
                                            </p:txEl>
                                          </p:spTgt>
                                        </p:tgtEl>
                                        <p:attrNameLst>
                                          <p:attrName>ppt_w</p:attrName>
                                        </p:attrNameLst>
                                      </p:cBhvr>
                                    </p:anim>
                                    <p:anim by="(#ppt_w*0.50)" calcmode="lin" valueType="num">
                                      <p:cBhvr>
                                        <p:cTn id="33" dur="250" decel="50000" autoRev="1" fill="hold">
                                          <p:stCondLst>
                                            <p:cond delay="0"/>
                                          </p:stCondLst>
                                        </p:cTn>
                                        <p:tgtEl>
                                          <p:spTgt spid="229379">
                                            <p:txEl>
                                              <p:charRg st="118" end="152"/>
                                            </p:txEl>
                                          </p:spTgt>
                                        </p:tgtEl>
                                        <p:attrNameLst>
                                          <p:attrName>ppt_x</p:attrName>
                                        </p:attrNameLst>
                                      </p:cBhvr>
                                    </p:anim>
                                    <p:anim from="(-#ppt_h/2)" to="(#ppt_y)" calcmode="lin" valueType="num">
                                      <p:cBhvr>
                                        <p:cTn id="34" dur="500" fill="hold">
                                          <p:stCondLst>
                                            <p:cond delay="0"/>
                                          </p:stCondLst>
                                        </p:cTn>
                                        <p:tgtEl>
                                          <p:spTgt spid="229379">
                                            <p:txEl>
                                              <p:charRg st="118" end="152"/>
                                            </p:txEl>
                                          </p:spTgt>
                                        </p:tgtEl>
                                        <p:attrNameLst>
                                          <p:attrName>ppt_y</p:attrName>
                                        </p:attrNameLst>
                                      </p:cBhvr>
                                    </p:anim>
                                    <p:animRot by="21600000">
                                      <p:cBhvr>
                                        <p:cTn id="35" dur="500" fill="hold">
                                          <p:stCondLst>
                                            <p:cond delay="0"/>
                                          </p:stCondLst>
                                        </p:cTn>
                                        <p:tgtEl>
                                          <p:spTgt spid="229379">
                                            <p:txEl>
                                              <p:charRg st="118" end="152"/>
                                            </p:txEl>
                                          </p:spTgt>
                                        </p:tgtEl>
                                        <p:attrNameLst>
                                          <p:attrName>r</p:attrName>
                                        </p:attrNameLst>
                                      </p:cBhvr>
                                    </p:animRot>
                                  </p:childTnLst>
                                </p:cTn>
                              </p:par>
                            </p:childTnLst>
                          </p:cTn>
                        </p:par>
                      </p:childTnLst>
                    </p:cTn>
                  </p:par>
                  <p:par>
                    <p:cTn id="36" fill="hold">
                      <p:stCondLst>
                        <p:cond delay="indefinite"/>
                      </p:stCondLst>
                      <p:childTnLst>
                        <p:par>
                          <p:cTn id="37" fill="hold">
                            <p:stCondLst>
                              <p:cond delay="0"/>
                            </p:stCondLst>
                            <p:childTnLst>
                              <p:par>
                                <p:cTn id="38" presetID="56" presetClass="entr" presetSubtype="0" fill="hold" grpId="0" nodeType="clickEffect">
                                  <p:stCondLst>
                                    <p:cond delay="0"/>
                                  </p:stCondLst>
                                  <p:iterate type="lt">
                                    <p:tmPct val="10000"/>
                                  </p:iterate>
                                  <p:childTnLst>
                                    <p:set>
                                      <p:cBhvr>
                                        <p:cTn id="39" dur="1" fill="hold">
                                          <p:stCondLst>
                                            <p:cond delay="0"/>
                                          </p:stCondLst>
                                        </p:cTn>
                                        <p:tgtEl>
                                          <p:spTgt spid="229379">
                                            <p:txEl>
                                              <p:charRg st="152" end="188"/>
                                            </p:txEl>
                                          </p:spTgt>
                                        </p:tgtEl>
                                        <p:attrNameLst>
                                          <p:attrName>style.visibility</p:attrName>
                                        </p:attrNameLst>
                                      </p:cBhvr>
                                      <p:to>
                                        <p:strVal val="visible"/>
                                      </p:to>
                                    </p:set>
                                    <p:anim by="(-#ppt_w*2)" calcmode="lin" valueType="num">
                                      <p:cBhvr rctx="PPT">
                                        <p:cTn id="40" dur="250" autoRev="1" fill="hold">
                                          <p:stCondLst>
                                            <p:cond delay="0"/>
                                          </p:stCondLst>
                                        </p:cTn>
                                        <p:tgtEl>
                                          <p:spTgt spid="229379">
                                            <p:txEl>
                                              <p:charRg st="152" end="188"/>
                                            </p:txEl>
                                          </p:spTgt>
                                        </p:tgtEl>
                                        <p:attrNameLst>
                                          <p:attrName>ppt_w</p:attrName>
                                        </p:attrNameLst>
                                      </p:cBhvr>
                                    </p:anim>
                                    <p:anim by="(#ppt_w*0.50)" calcmode="lin" valueType="num">
                                      <p:cBhvr>
                                        <p:cTn id="41" dur="250" decel="50000" autoRev="1" fill="hold">
                                          <p:stCondLst>
                                            <p:cond delay="0"/>
                                          </p:stCondLst>
                                        </p:cTn>
                                        <p:tgtEl>
                                          <p:spTgt spid="229379">
                                            <p:txEl>
                                              <p:charRg st="152" end="188"/>
                                            </p:txEl>
                                          </p:spTgt>
                                        </p:tgtEl>
                                        <p:attrNameLst>
                                          <p:attrName>ppt_x</p:attrName>
                                        </p:attrNameLst>
                                      </p:cBhvr>
                                    </p:anim>
                                    <p:anim from="(-#ppt_h/2)" to="(#ppt_y)" calcmode="lin" valueType="num">
                                      <p:cBhvr>
                                        <p:cTn id="42" dur="500" fill="hold">
                                          <p:stCondLst>
                                            <p:cond delay="0"/>
                                          </p:stCondLst>
                                        </p:cTn>
                                        <p:tgtEl>
                                          <p:spTgt spid="229379">
                                            <p:txEl>
                                              <p:charRg st="152" end="188"/>
                                            </p:txEl>
                                          </p:spTgt>
                                        </p:tgtEl>
                                        <p:attrNameLst>
                                          <p:attrName>ppt_y</p:attrName>
                                        </p:attrNameLst>
                                      </p:cBhvr>
                                    </p:anim>
                                    <p:animRot by="21600000">
                                      <p:cBhvr>
                                        <p:cTn id="43" dur="500" fill="hold">
                                          <p:stCondLst>
                                            <p:cond delay="0"/>
                                          </p:stCondLst>
                                        </p:cTn>
                                        <p:tgtEl>
                                          <p:spTgt spid="229379">
                                            <p:txEl>
                                              <p:charRg st="152" end="188"/>
                                            </p:txEl>
                                          </p:spTgt>
                                        </p:tgtEl>
                                        <p:attrNameLst>
                                          <p:attrName>r</p:attrName>
                                        </p:attrNameLst>
                                      </p:cBhvr>
                                    </p:animRot>
                                  </p:childTnLst>
                                </p:cTn>
                              </p:par>
                            </p:childTnLst>
                          </p:cTn>
                        </p:par>
                      </p:childTnLst>
                    </p:cTn>
                  </p:par>
                  <p:par>
                    <p:cTn id="44" fill="hold">
                      <p:stCondLst>
                        <p:cond delay="indefinite"/>
                      </p:stCondLst>
                      <p:childTnLst>
                        <p:par>
                          <p:cTn id="45" fill="hold">
                            <p:stCondLst>
                              <p:cond delay="0"/>
                            </p:stCondLst>
                            <p:childTnLst>
                              <p:par>
                                <p:cTn id="46" presetID="56" presetClass="entr" presetSubtype="0" fill="hold" grpId="0" nodeType="clickEffect">
                                  <p:stCondLst>
                                    <p:cond delay="0"/>
                                  </p:stCondLst>
                                  <p:iterate type="lt">
                                    <p:tmPct val="10000"/>
                                  </p:iterate>
                                  <p:childTnLst>
                                    <p:set>
                                      <p:cBhvr>
                                        <p:cTn id="47" dur="1" fill="hold">
                                          <p:stCondLst>
                                            <p:cond delay="0"/>
                                          </p:stCondLst>
                                        </p:cTn>
                                        <p:tgtEl>
                                          <p:spTgt spid="229379">
                                            <p:txEl>
                                              <p:charRg st="188" end="238"/>
                                            </p:txEl>
                                          </p:spTgt>
                                        </p:tgtEl>
                                        <p:attrNameLst>
                                          <p:attrName>style.visibility</p:attrName>
                                        </p:attrNameLst>
                                      </p:cBhvr>
                                      <p:to>
                                        <p:strVal val="visible"/>
                                      </p:to>
                                    </p:set>
                                    <p:anim by="(-#ppt_w*2)" calcmode="lin" valueType="num">
                                      <p:cBhvr rctx="PPT">
                                        <p:cTn id="48" dur="250" autoRev="1" fill="hold">
                                          <p:stCondLst>
                                            <p:cond delay="0"/>
                                          </p:stCondLst>
                                        </p:cTn>
                                        <p:tgtEl>
                                          <p:spTgt spid="229379">
                                            <p:txEl>
                                              <p:charRg st="188" end="238"/>
                                            </p:txEl>
                                          </p:spTgt>
                                        </p:tgtEl>
                                        <p:attrNameLst>
                                          <p:attrName>ppt_w</p:attrName>
                                        </p:attrNameLst>
                                      </p:cBhvr>
                                    </p:anim>
                                    <p:anim by="(#ppt_w*0.50)" calcmode="lin" valueType="num">
                                      <p:cBhvr>
                                        <p:cTn id="49" dur="250" decel="50000" autoRev="1" fill="hold">
                                          <p:stCondLst>
                                            <p:cond delay="0"/>
                                          </p:stCondLst>
                                        </p:cTn>
                                        <p:tgtEl>
                                          <p:spTgt spid="229379">
                                            <p:txEl>
                                              <p:charRg st="188" end="238"/>
                                            </p:txEl>
                                          </p:spTgt>
                                        </p:tgtEl>
                                        <p:attrNameLst>
                                          <p:attrName>ppt_x</p:attrName>
                                        </p:attrNameLst>
                                      </p:cBhvr>
                                    </p:anim>
                                    <p:anim from="(-#ppt_h/2)" to="(#ppt_y)" calcmode="lin" valueType="num">
                                      <p:cBhvr>
                                        <p:cTn id="50" dur="500" fill="hold">
                                          <p:stCondLst>
                                            <p:cond delay="0"/>
                                          </p:stCondLst>
                                        </p:cTn>
                                        <p:tgtEl>
                                          <p:spTgt spid="229379">
                                            <p:txEl>
                                              <p:charRg st="188" end="238"/>
                                            </p:txEl>
                                          </p:spTgt>
                                        </p:tgtEl>
                                        <p:attrNameLst>
                                          <p:attrName>ppt_y</p:attrName>
                                        </p:attrNameLst>
                                      </p:cBhvr>
                                    </p:anim>
                                    <p:animRot by="21600000">
                                      <p:cBhvr>
                                        <p:cTn id="51" dur="500" fill="hold">
                                          <p:stCondLst>
                                            <p:cond delay="0"/>
                                          </p:stCondLst>
                                        </p:cTn>
                                        <p:tgtEl>
                                          <p:spTgt spid="229379">
                                            <p:txEl>
                                              <p:charRg st="188" end="238"/>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8" grpId="0"/>
      <p:bldP spid="22937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0402" name="Rectangle 2"/>
          <p:cNvSpPr>
            <a:spLocks noGrp="1"/>
          </p:cNvSpPr>
          <p:nvPr>
            <p:ph type="title" idx="4294967295"/>
          </p:nvPr>
        </p:nvSpPr>
        <p:spPr>
          <a:xfrm>
            <a:off x="152400" y="-9525"/>
            <a:ext cx="8229600" cy="1371600"/>
          </a:xfrm>
        </p:spPr>
        <p:txBody>
          <a:bodyPr vert="horz" wrap="square" lIns="91440" tIns="45720" rIns="91440" bIns="45720" anchor="ctr" anchorCtr="0"/>
          <a:p>
            <a:pPr eaLnBrk="1" hangingPunct="1"/>
            <a:r>
              <a:rPr lang="en-US" altLang="zh-CN" dirty="0">
                <a:solidFill>
                  <a:schemeClr val="accent2"/>
                </a:solidFill>
                <a:ea typeface="宋体" panose="02010600030101010101" pitchFamily="2" charset="-122"/>
              </a:rPr>
              <a:t>Congratulations</a:t>
            </a:r>
            <a:endParaRPr lang="en-US" altLang="zh-CN" dirty="0">
              <a:solidFill>
                <a:schemeClr val="accent2"/>
              </a:solidFill>
              <a:ea typeface="宋体" panose="02010600030101010101" pitchFamily="2" charset="-122"/>
            </a:endParaRPr>
          </a:p>
        </p:txBody>
      </p:sp>
      <p:sp>
        <p:nvSpPr>
          <p:cNvPr id="230403" name="Rectangle 3"/>
          <p:cNvSpPr>
            <a:spLocks noGrp="1"/>
          </p:cNvSpPr>
          <p:nvPr>
            <p:ph type="body" idx="4294967295"/>
          </p:nvPr>
        </p:nvSpPr>
        <p:spPr>
          <a:xfrm>
            <a:off x="0" y="1143000"/>
            <a:ext cx="8763000" cy="4800600"/>
          </a:xfrm>
        </p:spPr>
        <p:txBody>
          <a:bodyPr vert="horz" wrap="square" lIns="91440" tIns="45720" rIns="91440" bIns="45720" anchor="t" anchorCtr="0"/>
          <a:p>
            <a:pPr algn="just" eaLnBrk="1" hangingPunct="1">
              <a:buFont typeface="Wingdings" panose="05000000000000000000" pitchFamily="2" charset="2"/>
              <a:buNone/>
            </a:pPr>
            <a:r>
              <a:rPr lang="en-US" altLang="zh-CN" sz="2800" dirty="0">
                <a:latin typeface="Times New Roman" panose="02020603050405020304" pitchFamily="18" charset="0"/>
                <a:ea typeface="宋体" panose="02010600030101010101" pitchFamily="2" charset="-122"/>
              </a:rPr>
              <a:t>    </a:t>
            </a:r>
            <a:r>
              <a:rPr lang="en-US" altLang="zh-CN" sz="3600" dirty="0">
                <a:latin typeface="Times New Roman" panose="02020603050405020304" pitchFamily="18" charset="0"/>
                <a:ea typeface="宋体" panose="02010600030101010101" pitchFamily="2" charset="-122"/>
              </a:rPr>
              <a:t>In congratulations on marriages you either write to one of the married couple or to both of them. In the former case, send best wishes to one of them and ask her/him to give your congratulations to the other one. </a:t>
            </a:r>
            <a:endParaRPr lang="en-US" altLang="zh-CN" sz="3600" dirty="0">
              <a:latin typeface="Times New Roman" panose="02020603050405020304" pitchFamily="18" charset="0"/>
              <a:ea typeface="宋体" panose="02010600030101010101" pitchFamily="2" charset="-122"/>
            </a:endParaRPr>
          </a:p>
          <a:p>
            <a:pPr eaLnBrk="1" hangingPunct="1">
              <a:buClr>
                <a:schemeClr val="tx1"/>
              </a:buClr>
              <a:buFont typeface="Wingdings" panose="05000000000000000000" pitchFamily="2" charset="2"/>
              <a:buNone/>
            </a:pPr>
            <a:endParaRPr lang="en-US" altLang="zh-CN" sz="3600" dirty="0">
              <a:ea typeface="宋体" panose="02010600030101010101" pitchFamily="2" charset="-122"/>
            </a:endParaRPr>
          </a:p>
          <a:p>
            <a:pPr eaLnBrk="1" hangingPunct="1">
              <a:buClr>
                <a:schemeClr val="tx1"/>
              </a:buClr>
              <a:buFont typeface="Wingdings" panose="05000000000000000000" pitchFamily="2" charset="2"/>
              <a:buNone/>
            </a:pPr>
            <a:endParaRPr lang="en-US" altLang="zh-CN" sz="1600" dirty="0">
              <a:ea typeface="宋体" panose="02010600030101010101" pitchFamily="2" charset="-122"/>
            </a:endParaRPr>
          </a:p>
          <a:p>
            <a:pPr eaLnBrk="1" hangingPunct="1">
              <a:buClr>
                <a:schemeClr val="tx1"/>
              </a:buClr>
              <a:buFont typeface="Wingdings" panose="05000000000000000000" pitchFamily="2" charset="2"/>
              <a:buNone/>
            </a:pPr>
            <a:r>
              <a:rPr lang="en-US" altLang="zh-CN" sz="1800" dirty="0">
                <a:ea typeface="宋体" panose="02010600030101010101" pitchFamily="2" charset="-122"/>
              </a:rPr>
              <a:t>                                                </a:t>
            </a:r>
            <a:endParaRPr lang="en-US" altLang="zh-CN" sz="28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800" dirty="0">
                <a:latin typeface="Times New Roman" panose="02020603050405020304" pitchFamily="18" charset="0"/>
                <a:ea typeface="宋体" panose="02010600030101010101" pitchFamily="2" charset="-122"/>
              </a:rPr>
              <a:t> </a:t>
            </a:r>
            <a:endParaRPr lang="en-US" altLang="zh-CN" sz="28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30402"/>
                                        </p:tgtEl>
                                        <p:attrNameLst>
                                          <p:attrName>style.visibility</p:attrName>
                                        </p:attrNameLst>
                                      </p:cBhvr>
                                      <p:to>
                                        <p:strVal val="visible"/>
                                      </p:to>
                                    </p:set>
                                    <p:anim calcmode="lin" valueType="num">
                                      <p:cBhvr>
                                        <p:cTn id="7" dur="500" fill="hold"/>
                                        <p:tgtEl>
                                          <p:spTgt spid="23040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30402"/>
                                        </p:tgtEl>
                                        <p:attrNameLst>
                                          <p:attrName>ppt_y</p:attrName>
                                        </p:attrNameLst>
                                      </p:cBhvr>
                                      <p:tavLst>
                                        <p:tav tm="0">
                                          <p:val>
                                            <p:strVal val="#ppt_y"/>
                                          </p:val>
                                        </p:tav>
                                        <p:tav tm="100000">
                                          <p:val>
                                            <p:strVal val="#ppt_y"/>
                                          </p:val>
                                        </p:tav>
                                      </p:tavLst>
                                    </p:anim>
                                    <p:anim calcmode="lin" valueType="num">
                                      <p:cBhvr>
                                        <p:cTn id="9" dur="500" fill="hold"/>
                                        <p:tgtEl>
                                          <p:spTgt spid="23040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3040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30402"/>
                                        </p:tgtEl>
                                      </p:cBhvr>
                                    </p:animEffect>
                                  </p:childTnLst>
                                </p:cTn>
                              </p:par>
                            </p:childTnLst>
                          </p:cTn>
                        </p:par>
                      </p:childTnLst>
                    </p:cTn>
                  </p:par>
                  <p:par>
                    <p:cTn id="12" fill="hold">
                      <p:stCondLst>
                        <p:cond delay="indefinite"/>
                      </p:stCondLst>
                      <p:childTnLst>
                        <p:par>
                          <p:cTn id="13" fill="hold">
                            <p:stCondLst>
                              <p:cond delay="0"/>
                            </p:stCondLst>
                            <p:childTnLst>
                              <p:par>
                                <p:cTn id="14" presetID="56" presetClass="entr" presetSubtype="0" fill="hold" grpId="0" nodeType="clickEffect">
                                  <p:stCondLst>
                                    <p:cond delay="0"/>
                                  </p:stCondLst>
                                  <p:iterate type="lt">
                                    <p:tmPct val="10000"/>
                                  </p:iterate>
                                  <p:childTnLst>
                                    <p:set>
                                      <p:cBhvr>
                                        <p:cTn id="15" dur="1" fill="hold">
                                          <p:stCondLst>
                                            <p:cond delay="0"/>
                                          </p:stCondLst>
                                        </p:cTn>
                                        <p:tgtEl>
                                          <p:spTgt spid="230403">
                                            <p:txEl>
                                              <p:charRg st="0" end="218"/>
                                            </p:txEl>
                                          </p:spTgt>
                                        </p:tgtEl>
                                        <p:attrNameLst>
                                          <p:attrName>style.visibility</p:attrName>
                                        </p:attrNameLst>
                                      </p:cBhvr>
                                      <p:to>
                                        <p:strVal val="visible"/>
                                      </p:to>
                                    </p:set>
                                    <p:anim by="(-#ppt_w*2)" calcmode="lin" valueType="num">
                                      <p:cBhvr rctx="PPT">
                                        <p:cTn id="16" dur="250" autoRev="1" fill="hold">
                                          <p:stCondLst>
                                            <p:cond delay="0"/>
                                          </p:stCondLst>
                                        </p:cTn>
                                        <p:tgtEl>
                                          <p:spTgt spid="230403">
                                            <p:txEl>
                                              <p:charRg st="0" end="218"/>
                                            </p:txEl>
                                          </p:spTgt>
                                        </p:tgtEl>
                                        <p:attrNameLst>
                                          <p:attrName>ppt_w</p:attrName>
                                        </p:attrNameLst>
                                      </p:cBhvr>
                                    </p:anim>
                                    <p:anim by="(#ppt_w*0.50)" calcmode="lin" valueType="num">
                                      <p:cBhvr>
                                        <p:cTn id="17" dur="250" decel="50000" autoRev="1" fill="hold">
                                          <p:stCondLst>
                                            <p:cond delay="0"/>
                                          </p:stCondLst>
                                        </p:cTn>
                                        <p:tgtEl>
                                          <p:spTgt spid="230403">
                                            <p:txEl>
                                              <p:charRg st="0" end="218"/>
                                            </p:txEl>
                                          </p:spTgt>
                                        </p:tgtEl>
                                        <p:attrNameLst>
                                          <p:attrName>ppt_x</p:attrName>
                                        </p:attrNameLst>
                                      </p:cBhvr>
                                    </p:anim>
                                    <p:anim from="(-#ppt_h/2)" to="(#ppt_y)" calcmode="lin" valueType="num">
                                      <p:cBhvr>
                                        <p:cTn id="18" dur="500" fill="hold">
                                          <p:stCondLst>
                                            <p:cond delay="0"/>
                                          </p:stCondLst>
                                        </p:cTn>
                                        <p:tgtEl>
                                          <p:spTgt spid="230403">
                                            <p:txEl>
                                              <p:charRg st="0" end="218"/>
                                            </p:txEl>
                                          </p:spTgt>
                                        </p:tgtEl>
                                        <p:attrNameLst>
                                          <p:attrName>ppt_y</p:attrName>
                                        </p:attrNameLst>
                                      </p:cBhvr>
                                    </p:anim>
                                    <p:animRot by="21600000">
                                      <p:cBhvr>
                                        <p:cTn id="19" dur="500" fill="hold">
                                          <p:stCondLst>
                                            <p:cond delay="0"/>
                                          </p:stCondLst>
                                        </p:cTn>
                                        <p:tgtEl>
                                          <p:spTgt spid="230403">
                                            <p:txEl>
                                              <p:charRg st="0" end="218"/>
                                            </p:txEl>
                                          </p:spTgt>
                                        </p:tgtEl>
                                        <p:attrNameLst>
                                          <p:attrName>r</p:attrName>
                                        </p:attrNameLst>
                                      </p:cBhvr>
                                    </p:animRot>
                                  </p:childTnLst>
                                </p:cTn>
                              </p:par>
                            </p:childTnLst>
                          </p:cTn>
                        </p:par>
                      </p:childTnLst>
                    </p:cTn>
                  </p:par>
                  <p:par>
                    <p:cTn id="20" fill="hold">
                      <p:stCondLst>
                        <p:cond delay="indefinite"/>
                      </p:stCondLst>
                      <p:childTnLst>
                        <p:par>
                          <p:cTn id="21" fill="hold">
                            <p:stCondLst>
                              <p:cond delay="0"/>
                            </p:stCondLst>
                            <p:childTnLst>
                              <p:par>
                                <p:cTn id="22" presetID="56" presetClass="entr" presetSubtype="0" fill="hold" grpId="0" nodeType="clickEffect">
                                  <p:stCondLst>
                                    <p:cond delay="0"/>
                                  </p:stCondLst>
                                  <p:iterate type="lt">
                                    <p:tmPct val="10000"/>
                                  </p:iterate>
                                  <p:childTnLst>
                                    <p:set>
                                      <p:cBhvr>
                                        <p:cTn id="23" dur="1" fill="hold">
                                          <p:stCondLst>
                                            <p:cond delay="0"/>
                                          </p:stCondLst>
                                        </p:cTn>
                                        <p:tgtEl>
                                          <p:spTgt spid="230403">
                                            <p:txEl>
                                              <p:charRg st="220" end="269"/>
                                            </p:txEl>
                                          </p:spTgt>
                                        </p:tgtEl>
                                        <p:attrNameLst>
                                          <p:attrName>style.visibility</p:attrName>
                                        </p:attrNameLst>
                                      </p:cBhvr>
                                      <p:to>
                                        <p:strVal val="visible"/>
                                      </p:to>
                                    </p:set>
                                    <p:anim by="(-#ppt_w*2)" calcmode="lin" valueType="num">
                                      <p:cBhvr rctx="PPT">
                                        <p:cTn id="24" dur="250" autoRev="1" fill="hold">
                                          <p:stCondLst>
                                            <p:cond delay="0"/>
                                          </p:stCondLst>
                                        </p:cTn>
                                        <p:tgtEl>
                                          <p:spTgt spid="230403">
                                            <p:txEl>
                                              <p:charRg st="220" end="269"/>
                                            </p:txEl>
                                          </p:spTgt>
                                        </p:tgtEl>
                                        <p:attrNameLst>
                                          <p:attrName>ppt_w</p:attrName>
                                        </p:attrNameLst>
                                      </p:cBhvr>
                                    </p:anim>
                                    <p:anim by="(#ppt_w*0.50)" calcmode="lin" valueType="num">
                                      <p:cBhvr>
                                        <p:cTn id="25" dur="250" decel="50000" autoRev="1" fill="hold">
                                          <p:stCondLst>
                                            <p:cond delay="0"/>
                                          </p:stCondLst>
                                        </p:cTn>
                                        <p:tgtEl>
                                          <p:spTgt spid="230403">
                                            <p:txEl>
                                              <p:charRg st="220" end="269"/>
                                            </p:txEl>
                                          </p:spTgt>
                                        </p:tgtEl>
                                        <p:attrNameLst>
                                          <p:attrName>ppt_x</p:attrName>
                                        </p:attrNameLst>
                                      </p:cBhvr>
                                    </p:anim>
                                    <p:anim from="(-#ppt_h/2)" to="(#ppt_y)" calcmode="lin" valueType="num">
                                      <p:cBhvr>
                                        <p:cTn id="26" dur="500" fill="hold">
                                          <p:stCondLst>
                                            <p:cond delay="0"/>
                                          </p:stCondLst>
                                        </p:cTn>
                                        <p:tgtEl>
                                          <p:spTgt spid="230403">
                                            <p:txEl>
                                              <p:charRg st="220" end="269"/>
                                            </p:txEl>
                                          </p:spTgt>
                                        </p:tgtEl>
                                        <p:attrNameLst>
                                          <p:attrName>ppt_y</p:attrName>
                                        </p:attrNameLst>
                                      </p:cBhvr>
                                    </p:anim>
                                    <p:animRot by="21600000">
                                      <p:cBhvr>
                                        <p:cTn id="27" dur="500" fill="hold">
                                          <p:stCondLst>
                                            <p:cond delay="0"/>
                                          </p:stCondLst>
                                        </p:cTn>
                                        <p:tgtEl>
                                          <p:spTgt spid="230403">
                                            <p:txEl>
                                              <p:charRg st="220" end="269"/>
                                            </p:txEl>
                                          </p:spTgt>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56" presetClass="entr" presetSubtype="0" fill="hold" grpId="0" nodeType="clickEffect">
                                  <p:stCondLst>
                                    <p:cond delay="0"/>
                                  </p:stCondLst>
                                  <p:iterate type="lt">
                                    <p:tmPct val="10000"/>
                                  </p:iterate>
                                  <p:childTnLst>
                                    <p:set>
                                      <p:cBhvr>
                                        <p:cTn id="31" dur="1" fill="hold">
                                          <p:stCondLst>
                                            <p:cond delay="0"/>
                                          </p:stCondLst>
                                        </p:cTn>
                                        <p:tgtEl>
                                          <p:spTgt spid="230403">
                                            <p:txEl>
                                              <p:charRg st="269" end="271"/>
                                            </p:txEl>
                                          </p:spTgt>
                                        </p:tgtEl>
                                        <p:attrNameLst>
                                          <p:attrName>style.visibility</p:attrName>
                                        </p:attrNameLst>
                                      </p:cBhvr>
                                      <p:to>
                                        <p:strVal val="visible"/>
                                      </p:to>
                                    </p:set>
                                    <p:anim by="(-#ppt_w*2)" calcmode="lin" valueType="num">
                                      <p:cBhvr rctx="PPT">
                                        <p:cTn id="32" dur="250" autoRev="1" fill="hold">
                                          <p:stCondLst>
                                            <p:cond delay="0"/>
                                          </p:stCondLst>
                                        </p:cTn>
                                        <p:tgtEl>
                                          <p:spTgt spid="230403">
                                            <p:txEl>
                                              <p:charRg st="269" end="271"/>
                                            </p:txEl>
                                          </p:spTgt>
                                        </p:tgtEl>
                                        <p:attrNameLst>
                                          <p:attrName>ppt_w</p:attrName>
                                        </p:attrNameLst>
                                      </p:cBhvr>
                                    </p:anim>
                                    <p:anim by="(#ppt_w*0.50)" calcmode="lin" valueType="num">
                                      <p:cBhvr>
                                        <p:cTn id="33" dur="250" decel="50000" autoRev="1" fill="hold">
                                          <p:stCondLst>
                                            <p:cond delay="0"/>
                                          </p:stCondLst>
                                        </p:cTn>
                                        <p:tgtEl>
                                          <p:spTgt spid="230403">
                                            <p:txEl>
                                              <p:charRg st="269" end="271"/>
                                            </p:txEl>
                                          </p:spTgt>
                                        </p:tgtEl>
                                        <p:attrNameLst>
                                          <p:attrName>ppt_x</p:attrName>
                                        </p:attrNameLst>
                                      </p:cBhvr>
                                    </p:anim>
                                    <p:anim from="(-#ppt_h/2)" to="(#ppt_y)" calcmode="lin" valueType="num">
                                      <p:cBhvr>
                                        <p:cTn id="34" dur="500" fill="hold">
                                          <p:stCondLst>
                                            <p:cond delay="0"/>
                                          </p:stCondLst>
                                        </p:cTn>
                                        <p:tgtEl>
                                          <p:spTgt spid="230403">
                                            <p:txEl>
                                              <p:charRg st="269" end="271"/>
                                            </p:txEl>
                                          </p:spTgt>
                                        </p:tgtEl>
                                        <p:attrNameLst>
                                          <p:attrName>ppt_y</p:attrName>
                                        </p:attrNameLst>
                                      </p:cBhvr>
                                    </p:anim>
                                    <p:animRot by="21600000">
                                      <p:cBhvr>
                                        <p:cTn id="35" dur="500" fill="hold">
                                          <p:stCondLst>
                                            <p:cond delay="0"/>
                                          </p:stCondLst>
                                        </p:cTn>
                                        <p:tgtEl>
                                          <p:spTgt spid="230403">
                                            <p:txEl>
                                              <p:charRg st="269" end="27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2" grpId="0"/>
      <p:bldP spid="23040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4" name="Rectangle 2"/>
          <p:cNvSpPr>
            <a:spLocks noGrp="1" noChangeArrowheads="1"/>
          </p:cNvSpPr>
          <p:nvPr>
            <p:ph type="title"/>
          </p:nvPr>
        </p:nvSpPr>
        <p:spPr>
          <a:xfrm>
            <a:off x="457200" y="0"/>
            <a:ext cx="8153400" cy="8382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3200" b="0" i="1" u="none" strike="noStrike" kern="0" cap="none" spc="0" normalizeH="0" baseline="0" noProof="0" dirty="0">
                <a:ln>
                  <a:noFill/>
                </a:ln>
                <a:solidFill>
                  <a:srgbClr val="FB3BAD"/>
                </a:solidFill>
                <a:effectLst>
                  <a:outerShdw blurRad="38100" dist="38100" dir="2700000" algn="tl">
                    <a:srgbClr val="000000"/>
                  </a:outerShdw>
                </a:effectLst>
                <a:uLnTx/>
                <a:uFillTx/>
                <a:latin typeface="+mj-lt"/>
                <a:ea typeface="PMingLiU" panose="02020500000000000000" pitchFamily="18" charset="-120"/>
                <a:cs typeface="+mj-cs"/>
              </a:rPr>
              <a:t>The 5C principles of English letter writing</a:t>
            </a:r>
            <a:endParaRPr kumimoji="0" lang="zh-CN" altLang="en-US" sz="3200" b="0" i="1" u="none" strike="noStrike" kern="0" cap="none" spc="0" normalizeH="0" baseline="0" noProof="0" dirty="0">
              <a:ln>
                <a:noFill/>
              </a:ln>
              <a:solidFill>
                <a:srgbClr val="FB3BAD"/>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9219" name="Rectangle 3"/>
          <p:cNvSpPr>
            <a:spLocks noGrp="1"/>
          </p:cNvSpPr>
          <p:nvPr>
            <p:ph idx="1"/>
          </p:nvPr>
        </p:nvSpPr>
        <p:spPr>
          <a:xfrm>
            <a:off x="533400" y="685800"/>
            <a:ext cx="8229600" cy="5105400"/>
          </a:xfrm>
        </p:spPr>
        <p:txBody>
          <a:bodyPr vert="horz" wrap="square" lIns="91440" tIns="45720" rIns="91440" bIns="45720" anchor="t" anchorCtr="0"/>
          <a:p>
            <a:pPr>
              <a:buFont typeface="Wingdings" panose="05000000000000000000" pitchFamily="2" charset="2"/>
              <a:buNone/>
            </a:pPr>
            <a:r>
              <a:rPr lang="en-US" altLang="zh-CN" sz="2800" b="1" dirty="0">
                <a:ea typeface="PMingLiU" panose="02020500000000000000" pitchFamily="18" charset="-120"/>
              </a:rPr>
              <a:t>1. Consideration</a:t>
            </a:r>
            <a:r>
              <a:rPr lang="zh-CN" altLang="en-US" sz="2800" b="1" dirty="0">
                <a:ea typeface="PMingLiU" panose="02020500000000000000" pitchFamily="18" charset="-120"/>
              </a:rPr>
              <a:t>（体贴）：</a:t>
            </a:r>
            <a:endParaRPr lang="zh-CN" altLang="en-US" sz="2800" b="1" dirty="0">
              <a:ea typeface="PMingLiU" panose="02020500000000000000" pitchFamily="18" charset="-120"/>
            </a:endParaRPr>
          </a:p>
          <a:p>
            <a:pPr>
              <a:buFont typeface="Wingdings" panose="05000000000000000000" pitchFamily="2" charset="2"/>
              <a:buNone/>
            </a:pPr>
            <a:r>
              <a:rPr lang="zh-CN" altLang="zh-CN" sz="2800" dirty="0">
                <a:ea typeface="PMingLiU" panose="02020500000000000000" pitchFamily="18" charset="-120"/>
              </a:rPr>
              <a:t> </a:t>
            </a:r>
            <a:r>
              <a:rPr lang="zh-CN" altLang="en-US" sz="2800" dirty="0">
                <a:ea typeface="PMingLiU" panose="02020500000000000000" pitchFamily="18" charset="-120"/>
              </a:rPr>
              <a:t> </a:t>
            </a:r>
            <a:r>
              <a:rPr lang="zh-CN" altLang="zh-CN" sz="2800" dirty="0">
                <a:ea typeface="PMingLiU" panose="02020500000000000000" pitchFamily="18" charset="-120"/>
              </a:rPr>
              <a:t> </a:t>
            </a:r>
            <a:r>
              <a:rPr lang="zh-CN" altLang="en-US" sz="2800" dirty="0">
                <a:ea typeface="宋体" panose="02010600030101010101" pitchFamily="2" charset="-122"/>
              </a:rPr>
              <a:t>体贴主要指在英文书信写作过程中，写信者应设身处地地想到对方，尊重对方的风俗习惯，即采取 “</a:t>
            </a:r>
            <a:r>
              <a:rPr lang="en-US" altLang="zh-CN" sz="2800" dirty="0">
                <a:ea typeface="宋体" panose="02010600030101010101" pitchFamily="2" charset="-122"/>
              </a:rPr>
              <a:t>you-attitude”</a:t>
            </a:r>
            <a:r>
              <a:rPr lang="zh-CN" altLang="en-US" sz="2800" dirty="0">
                <a:ea typeface="宋体" panose="02010600030101010101" pitchFamily="2" charset="-122"/>
              </a:rPr>
              <a:t>（对方态度），尽可能地避免使用“</a:t>
            </a:r>
            <a:r>
              <a:rPr lang="en-US" altLang="zh-CN" sz="2800" dirty="0">
                <a:ea typeface="宋体" panose="02010600030101010101" pitchFamily="2" charset="-122"/>
              </a:rPr>
              <a:t>I-attitude” “we-attitude”</a:t>
            </a:r>
            <a:r>
              <a:rPr lang="zh-CN" altLang="en-US" sz="2800" dirty="0">
                <a:ea typeface="宋体" panose="02010600030101010101" pitchFamily="2" charset="-122"/>
              </a:rPr>
              <a:t>（我方态度）。另外，还应该考虑到收信者的文化程度、性别等方面的因素。如：</a:t>
            </a:r>
            <a:endParaRPr lang="zh-CN" altLang="en-US" sz="2800" dirty="0">
              <a:ea typeface="宋体" panose="02010600030101010101" pitchFamily="2" charset="-122"/>
            </a:endParaRPr>
          </a:p>
          <a:p>
            <a:pPr algn="just">
              <a:buFont typeface="Wingdings" panose="05000000000000000000" pitchFamily="2" charset="2"/>
              <a:buNone/>
            </a:pPr>
            <a:r>
              <a:rPr lang="en-US" altLang="zh-CN" sz="2800" dirty="0">
                <a:ea typeface="PMingLiU" panose="02020500000000000000" pitchFamily="18" charset="-120"/>
              </a:rPr>
              <a:t>Your letter of July 23, 2020 arrived this morning.</a:t>
            </a:r>
            <a:endParaRPr lang="en-US" altLang="zh-CN" sz="2800" dirty="0">
              <a:ea typeface="PMingLiU" panose="02020500000000000000" pitchFamily="18" charset="-120"/>
            </a:endParaRPr>
          </a:p>
          <a:p>
            <a:pPr algn="just">
              <a:buFont typeface="Wingdings" panose="05000000000000000000" pitchFamily="2" charset="2"/>
              <a:buNone/>
            </a:pPr>
            <a:r>
              <a:rPr lang="en-US" altLang="zh-CN" sz="2800" dirty="0">
                <a:ea typeface="PMingLiU" panose="02020500000000000000" pitchFamily="18" charset="-120"/>
              </a:rPr>
              <a:t>Thank you very much for your kind answer to my</a:t>
            </a:r>
            <a:endParaRPr lang="en-US" altLang="zh-CN" sz="2800" dirty="0">
              <a:ea typeface="PMingLiU" panose="02020500000000000000" pitchFamily="18" charset="-120"/>
            </a:endParaRPr>
          </a:p>
          <a:p>
            <a:pPr algn="just">
              <a:buFont typeface="Wingdings" panose="05000000000000000000" pitchFamily="2" charset="2"/>
              <a:buNone/>
            </a:pPr>
            <a:r>
              <a:rPr lang="en-US" altLang="zh-CN" sz="2800" dirty="0">
                <a:ea typeface="PMingLiU" panose="02020500000000000000" pitchFamily="18" charset="-120"/>
              </a:rPr>
              <a:t>application.</a:t>
            </a:r>
            <a:endParaRPr lang="en-US" altLang="zh-CN" sz="2800" dirty="0">
              <a:solidFill>
                <a:srgbClr val="0000FF"/>
              </a:solidFill>
              <a:ea typeface="宋体" panose="02010600030101010101" pitchFamily="2" charset="-122"/>
            </a:endParaRPr>
          </a:p>
          <a:p>
            <a:pPr>
              <a:buChar char="•"/>
            </a:pPr>
            <a:endParaRPr lang="zh-CN" altLang="en-US" sz="2800" dirty="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1426" name="Rectangle 2"/>
          <p:cNvSpPr>
            <a:spLocks noGrp="1"/>
          </p:cNvSpPr>
          <p:nvPr>
            <p:ph type="title" idx="4294967295"/>
          </p:nvPr>
        </p:nvSpPr>
        <p:spPr>
          <a:xfrm>
            <a:off x="0" y="152400"/>
            <a:ext cx="8382000" cy="914400"/>
          </a:xfrm>
        </p:spPr>
        <p:txBody>
          <a:bodyPr vert="horz" wrap="square" lIns="91440" tIns="45720" rIns="91440" bIns="45720" anchor="ctr" anchorCtr="0"/>
          <a:p>
            <a:pPr eaLnBrk="1" hangingPunct="1"/>
            <a:r>
              <a:rPr lang="en-US" altLang="zh-CN" dirty="0">
                <a:solidFill>
                  <a:schemeClr val="tx1"/>
                </a:solidFill>
                <a:ea typeface="宋体" panose="02010600030101010101" pitchFamily="2" charset="-122"/>
              </a:rPr>
              <a:t>  </a:t>
            </a:r>
            <a:r>
              <a:rPr lang="en-US" altLang="zh-CN" dirty="0">
                <a:solidFill>
                  <a:schemeClr val="accent2"/>
                </a:solidFill>
                <a:ea typeface="宋体" panose="02010600030101010101" pitchFamily="2" charset="-122"/>
              </a:rPr>
              <a:t>Congratulations</a:t>
            </a:r>
            <a:endParaRPr lang="en-US" altLang="zh-CN" dirty="0">
              <a:solidFill>
                <a:schemeClr val="accent2"/>
              </a:solidFill>
              <a:ea typeface="宋体" panose="02010600030101010101" pitchFamily="2" charset="-122"/>
            </a:endParaRPr>
          </a:p>
        </p:txBody>
      </p:sp>
      <p:sp>
        <p:nvSpPr>
          <p:cNvPr id="231427" name="Rectangle 3"/>
          <p:cNvSpPr>
            <a:spLocks noGrp="1"/>
          </p:cNvSpPr>
          <p:nvPr>
            <p:ph type="body" idx="4294967295"/>
          </p:nvPr>
        </p:nvSpPr>
        <p:spPr>
          <a:xfrm>
            <a:off x="381000" y="1143000"/>
            <a:ext cx="8229600" cy="3886200"/>
          </a:xfrm>
        </p:spPr>
        <p:txBody>
          <a:bodyPr vert="horz" wrap="square" lIns="91440" tIns="45720" rIns="91440" bIns="45720" anchor="t" anchorCtr="0"/>
          <a:p>
            <a:pPr algn="just" eaLnBrk="1" hangingPunct="1">
              <a:lnSpc>
                <a:spcPct val="90000"/>
              </a:lnSpc>
              <a:buFont typeface="Wingdings" panose="05000000000000000000" pitchFamily="2" charset="2"/>
              <a:buNone/>
            </a:pPr>
            <a:r>
              <a:rPr lang="en-US" altLang="zh-CN" dirty="0">
                <a:latin typeface="Times New Roman" panose="02020603050405020304" pitchFamily="18" charset="0"/>
                <a:ea typeface="宋体" panose="02010600030101010101" pitchFamily="2" charset="-122"/>
              </a:rPr>
              <a:t>   </a:t>
            </a:r>
            <a:r>
              <a:rPr lang="en-US" altLang="zh-CN" sz="3600" dirty="0">
                <a:latin typeface="Times New Roman" panose="02020603050405020304" pitchFamily="18" charset="0"/>
                <a:ea typeface="宋体" panose="02010600030101010101" pitchFamily="2" charset="-122"/>
              </a:rPr>
              <a:t>In congratulation letters on </a:t>
            </a:r>
            <a:r>
              <a:rPr lang="en-US" altLang="zh-CN" sz="3600" b="1" dirty="0">
                <a:latin typeface="Times New Roman" panose="02020603050405020304" pitchFamily="18" charset="0"/>
                <a:ea typeface="宋体" panose="02010600030101010101" pitchFamily="2" charset="-122"/>
              </a:rPr>
              <a:t>graduation</a:t>
            </a:r>
            <a:r>
              <a:rPr lang="en-US" altLang="zh-CN" sz="3600" dirty="0">
                <a:latin typeface="Times New Roman" panose="02020603050405020304" pitchFamily="18" charset="0"/>
                <a:ea typeface="宋体" panose="02010600030101010101" pitchFamily="2" charset="-122"/>
              </a:rPr>
              <a:t>, comment on any </a:t>
            </a:r>
            <a:r>
              <a:rPr lang="en-US" altLang="zh-CN" sz="3600" b="1" dirty="0">
                <a:latin typeface="Times New Roman" panose="02020603050405020304" pitchFamily="18" charset="0"/>
                <a:ea typeface="宋体" panose="02010600030101010101" pitchFamily="2" charset="-122"/>
              </a:rPr>
              <a:t>special</a:t>
            </a:r>
            <a:r>
              <a:rPr lang="en-US" altLang="zh-CN" sz="3600" dirty="0">
                <a:latin typeface="Times New Roman" panose="02020603050405020304" pitchFamily="18" charset="0"/>
                <a:ea typeface="宋体" panose="02010600030101010101" pitchFamily="2" charset="-122"/>
              </a:rPr>
              <a:t> </a:t>
            </a:r>
            <a:r>
              <a:rPr lang="en-US" altLang="zh-CN" sz="3600" b="1" dirty="0">
                <a:latin typeface="Times New Roman" panose="02020603050405020304" pitchFamily="18" charset="0"/>
                <a:ea typeface="宋体" panose="02010600030101010101" pitchFamily="2" charset="-122"/>
              </a:rPr>
              <a:t>effort</a:t>
            </a:r>
            <a:r>
              <a:rPr lang="en-US" altLang="zh-CN" sz="3600" dirty="0">
                <a:latin typeface="Times New Roman" panose="02020603050405020304" pitchFamily="18" charset="0"/>
                <a:ea typeface="宋体" panose="02010600030101010101" pitchFamily="2" charset="-122"/>
              </a:rPr>
              <a:t> or </a:t>
            </a:r>
            <a:r>
              <a:rPr lang="en-US" altLang="zh-CN" sz="3600" b="1" dirty="0">
                <a:latin typeface="Times New Roman" panose="02020603050405020304" pitchFamily="18" charset="0"/>
                <a:ea typeface="宋体" panose="02010600030101010101" pitchFamily="2" charset="-122"/>
              </a:rPr>
              <a:t>achievement</a:t>
            </a:r>
            <a:r>
              <a:rPr lang="en-US" altLang="zh-CN" sz="3600" dirty="0">
                <a:latin typeface="Times New Roman" panose="02020603050405020304" pitchFamily="18" charset="0"/>
                <a:ea typeface="宋体" panose="02010600030101010101" pitchFamily="2" charset="-122"/>
              </a:rPr>
              <a:t> the graduate made during his or her school or college career. </a:t>
            </a:r>
            <a:endParaRPr lang="en-US" altLang="zh-CN" sz="4000" dirty="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endParaRPr lang="en-US" altLang="zh-CN" sz="4000" dirty="0">
              <a:latin typeface="Times New Roman" panose="02020603050405020304" pitchFamily="18" charset="0"/>
              <a:ea typeface="宋体" panose="02010600030101010101" pitchFamily="2" charset="-122"/>
            </a:endParaRPr>
          </a:p>
          <a:p>
            <a:pPr eaLnBrk="1" hangingPunct="1">
              <a:lnSpc>
                <a:spcPct val="90000"/>
              </a:lnSpc>
              <a:buClr>
                <a:schemeClr val="tx1"/>
              </a:buClr>
              <a:buFont typeface="Wingdings" panose="05000000000000000000" pitchFamily="2" charset="2"/>
              <a:buNone/>
            </a:pPr>
            <a:r>
              <a:rPr lang="en-US" altLang="zh-CN" sz="1800" dirty="0">
                <a:ea typeface="宋体" panose="02010600030101010101" pitchFamily="2" charset="-122"/>
              </a:rPr>
              <a:t>                                                    </a:t>
            </a:r>
            <a:endParaRPr lang="en-US" altLang="zh-CN" sz="1800" dirty="0">
              <a:ea typeface="宋体" panose="02010600030101010101" pitchFamily="2" charset="-122"/>
            </a:endParaRPr>
          </a:p>
          <a:p>
            <a:pPr eaLnBrk="1" hangingPunct="1">
              <a:lnSpc>
                <a:spcPct val="90000"/>
              </a:lnSpc>
              <a:buFont typeface="Wingdings" panose="05000000000000000000" pitchFamily="2" charset="2"/>
              <a:buNone/>
            </a:pPr>
            <a:endParaRPr lang="en-US" altLang="zh-CN"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31426"/>
                                        </p:tgtEl>
                                        <p:attrNameLst>
                                          <p:attrName>style.visibility</p:attrName>
                                        </p:attrNameLst>
                                      </p:cBhvr>
                                      <p:to>
                                        <p:strVal val="visible"/>
                                      </p:to>
                                    </p:set>
                                    <p:anim calcmode="lin" valueType="num">
                                      <p:cBhvr>
                                        <p:cTn id="7" dur="500" fill="hold"/>
                                        <p:tgtEl>
                                          <p:spTgt spid="2314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31426"/>
                                        </p:tgtEl>
                                        <p:attrNameLst>
                                          <p:attrName>ppt_y</p:attrName>
                                        </p:attrNameLst>
                                      </p:cBhvr>
                                      <p:tavLst>
                                        <p:tav tm="0">
                                          <p:val>
                                            <p:strVal val="#ppt_y"/>
                                          </p:val>
                                        </p:tav>
                                        <p:tav tm="100000">
                                          <p:val>
                                            <p:strVal val="#ppt_y"/>
                                          </p:val>
                                        </p:tav>
                                      </p:tavLst>
                                    </p:anim>
                                    <p:anim calcmode="lin" valueType="num">
                                      <p:cBhvr>
                                        <p:cTn id="9" dur="500" fill="hold"/>
                                        <p:tgtEl>
                                          <p:spTgt spid="2314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314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31426"/>
                                        </p:tgtEl>
                                      </p:cBhvr>
                                    </p:animEffect>
                                  </p:childTnLst>
                                </p:cTn>
                              </p:par>
                            </p:childTnLst>
                          </p:cTn>
                        </p:par>
                      </p:childTnLst>
                    </p:cTn>
                  </p:par>
                  <p:par>
                    <p:cTn id="12" fill="hold">
                      <p:stCondLst>
                        <p:cond delay="indefinite"/>
                      </p:stCondLst>
                      <p:childTnLst>
                        <p:par>
                          <p:cTn id="13" fill="hold">
                            <p:stCondLst>
                              <p:cond delay="0"/>
                            </p:stCondLst>
                            <p:childTnLst>
                              <p:par>
                                <p:cTn id="14" presetID="56" presetClass="entr" presetSubtype="0" fill="hold" grpId="0" nodeType="clickEffect">
                                  <p:stCondLst>
                                    <p:cond delay="0"/>
                                  </p:stCondLst>
                                  <p:iterate type="lt">
                                    <p:tmPct val="10000"/>
                                  </p:iterate>
                                  <p:childTnLst>
                                    <p:set>
                                      <p:cBhvr>
                                        <p:cTn id="15" dur="1" fill="hold">
                                          <p:stCondLst>
                                            <p:cond delay="0"/>
                                          </p:stCondLst>
                                        </p:cTn>
                                        <p:tgtEl>
                                          <p:spTgt spid="231427">
                                            <p:txEl>
                                              <p:charRg st="0" end="152"/>
                                            </p:txEl>
                                          </p:spTgt>
                                        </p:tgtEl>
                                        <p:attrNameLst>
                                          <p:attrName>style.visibility</p:attrName>
                                        </p:attrNameLst>
                                      </p:cBhvr>
                                      <p:to>
                                        <p:strVal val="visible"/>
                                      </p:to>
                                    </p:set>
                                    <p:anim by="(-#ppt_w*2)" calcmode="lin" valueType="num">
                                      <p:cBhvr rctx="PPT">
                                        <p:cTn id="16" dur="250" autoRev="1" fill="hold">
                                          <p:stCondLst>
                                            <p:cond delay="0"/>
                                          </p:stCondLst>
                                        </p:cTn>
                                        <p:tgtEl>
                                          <p:spTgt spid="231427">
                                            <p:txEl>
                                              <p:charRg st="0" end="152"/>
                                            </p:txEl>
                                          </p:spTgt>
                                        </p:tgtEl>
                                        <p:attrNameLst>
                                          <p:attrName>ppt_w</p:attrName>
                                        </p:attrNameLst>
                                      </p:cBhvr>
                                    </p:anim>
                                    <p:anim by="(#ppt_w*0.50)" calcmode="lin" valueType="num">
                                      <p:cBhvr>
                                        <p:cTn id="17" dur="250" decel="50000" autoRev="1" fill="hold">
                                          <p:stCondLst>
                                            <p:cond delay="0"/>
                                          </p:stCondLst>
                                        </p:cTn>
                                        <p:tgtEl>
                                          <p:spTgt spid="231427">
                                            <p:txEl>
                                              <p:charRg st="0" end="152"/>
                                            </p:txEl>
                                          </p:spTgt>
                                        </p:tgtEl>
                                        <p:attrNameLst>
                                          <p:attrName>ppt_x</p:attrName>
                                        </p:attrNameLst>
                                      </p:cBhvr>
                                    </p:anim>
                                    <p:anim from="(-#ppt_h/2)" to="(#ppt_y)" calcmode="lin" valueType="num">
                                      <p:cBhvr>
                                        <p:cTn id="18" dur="500" fill="hold">
                                          <p:stCondLst>
                                            <p:cond delay="0"/>
                                          </p:stCondLst>
                                        </p:cTn>
                                        <p:tgtEl>
                                          <p:spTgt spid="231427">
                                            <p:txEl>
                                              <p:charRg st="0" end="152"/>
                                            </p:txEl>
                                          </p:spTgt>
                                        </p:tgtEl>
                                        <p:attrNameLst>
                                          <p:attrName>ppt_y</p:attrName>
                                        </p:attrNameLst>
                                      </p:cBhvr>
                                    </p:anim>
                                    <p:animRot by="21600000">
                                      <p:cBhvr>
                                        <p:cTn id="19" dur="500" fill="hold">
                                          <p:stCondLst>
                                            <p:cond delay="0"/>
                                          </p:stCondLst>
                                        </p:cTn>
                                        <p:tgtEl>
                                          <p:spTgt spid="231427">
                                            <p:txEl>
                                              <p:charRg st="0" end="152"/>
                                            </p:txEl>
                                          </p:spTgt>
                                        </p:tgtEl>
                                        <p:attrNameLst>
                                          <p:attrName>r</p:attrName>
                                        </p:attrNameLst>
                                      </p:cBhvr>
                                    </p:animRot>
                                  </p:childTnLst>
                                </p:cTn>
                              </p:par>
                            </p:childTnLst>
                          </p:cTn>
                        </p:par>
                      </p:childTnLst>
                    </p:cTn>
                  </p:par>
                  <p:par>
                    <p:cTn id="20" fill="hold">
                      <p:stCondLst>
                        <p:cond delay="indefinite"/>
                      </p:stCondLst>
                      <p:childTnLst>
                        <p:par>
                          <p:cTn id="21" fill="hold">
                            <p:stCondLst>
                              <p:cond delay="0"/>
                            </p:stCondLst>
                            <p:childTnLst>
                              <p:par>
                                <p:cTn id="22" presetID="56" presetClass="entr" presetSubtype="0" fill="hold" grpId="0" nodeType="clickEffect">
                                  <p:stCondLst>
                                    <p:cond delay="0"/>
                                  </p:stCondLst>
                                  <p:iterate type="lt">
                                    <p:tmPct val="10000"/>
                                  </p:iterate>
                                  <p:childTnLst>
                                    <p:set>
                                      <p:cBhvr>
                                        <p:cTn id="23" dur="1" fill="hold">
                                          <p:stCondLst>
                                            <p:cond delay="0"/>
                                          </p:stCondLst>
                                        </p:cTn>
                                        <p:tgtEl>
                                          <p:spTgt spid="231427">
                                            <p:txEl>
                                              <p:charRg st="153" end="206"/>
                                            </p:txEl>
                                          </p:spTgt>
                                        </p:tgtEl>
                                        <p:attrNameLst>
                                          <p:attrName>style.visibility</p:attrName>
                                        </p:attrNameLst>
                                      </p:cBhvr>
                                      <p:to>
                                        <p:strVal val="visible"/>
                                      </p:to>
                                    </p:set>
                                    <p:anim by="(-#ppt_w*2)" calcmode="lin" valueType="num">
                                      <p:cBhvr rctx="PPT">
                                        <p:cTn id="24" dur="250" autoRev="1" fill="hold">
                                          <p:stCondLst>
                                            <p:cond delay="0"/>
                                          </p:stCondLst>
                                        </p:cTn>
                                        <p:tgtEl>
                                          <p:spTgt spid="231427">
                                            <p:txEl>
                                              <p:charRg st="153" end="206"/>
                                            </p:txEl>
                                          </p:spTgt>
                                        </p:tgtEl>
                                        <p:attrNameLst>
                                          <p:attrName>ppt_w</p:attrName>
                                        </p:attrNameLst>
                                      </p:cBhvr>
                                    </p:anim>
                                    <p:anim by="(#ppt_w*0.50)" calcmode="lin" valueType="num">
                                      <p:cBhvr>
                                        <p:cTn id="25" dur="250" decel="50000" autoRev="1" fill="hold">
                                          <p:stCondLst>
                                            <p:cond delay="0"/>
                                          </p:stCondLst>
                                        </p:cTn>
                                        <p:tgtEl>
                                          <p:spTgt spid="231427">
                                            <p:txEl>
                                              <p:charRg st="153" end="206"/>
                                            </p:txEl>
                                          </p:spTgt>
                                        </p:tgtEl>
                                        <p:attrNameLst>
                                          <p:attrName>ppt_x</p:attrName>
                                        </p:attrNameLst>
                                      </p:cBhvr>
                                    </p:anim>
                                    <p:anim from="(-#ppt_h/2)" to="(#ppt_y)" calcmode="lin" valueType="num">
                                      <p:cBhvr>
                                        <p:cTn id="26" dur="500" fill="hold">
                                          <p:stCondLst>
                                            <p:cond delay="0"/>
                                          </p:stCondLst>
                                        </p:cTn>
                                        <p:tgtEl>
                                          <p:spTgt spid="231427">
                                            <p:txEl>
                                              <p:charRg st="153" end="206"/>
                                            </p:txEl>
                                          </p:spTgt>
                                        </p:tgtEl>
                                        <p:attrNameLst>
                                          <p:attrName>ppt_y</p:attrName>
                                        </p:attrNameLst>
                                      </p:cBhvr>
                                    </p:anim>
                                    <p:animRot by="21600000">
                                      <p:cBhvr>
                                        <p:cTn id="27" dur="500" fill="hold">
                                          <p:stCondLst>
                                            <p:cond delay="0"/>
                                          </p:stCondLst>
                                        </p:cTn>
                                        <p:tgtEl>
                                          <p:spTgt spid="231427">
                                            <p:txEl>
                                              <p:charRg st="153" end="206"/>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6" grpId="0"/>
      <p:bldP spid="23142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3"/>
          <p:cNvSpPr>
            <a:spLocks noGrp="1"/>
          </p:cNvSpPr>
          <p:nvPr>
            <p:ph idx="1"/>
          </p:nvPr>
        </p:nvSpPr>
        <p:spPr>
          <a:xfrm>
            <a:off x="0" y="152083"/>
            <a:ext cx="8991600" cy="6248400"/>
          </a:xfrm>
        </p:spPr>
        <p:txBody>
          <a:bodyPr vert="horz" wrap="square" lIns="91440" tIns="45720" rIns="91440" bIns="45720" anchor="t" anchorCtr="0"/>
          <a:p>
            <a:pPr>
              <a:buFont typeface="Wingdings" panose="05000000000000000000" pitchFamily="2" charset="2"/>
              <a:buNone/>
            </a:pPr>
            <a:r>
              <a:rPr lang="en-US" altLang="zh-CN" sz="2800" dirty="0">
                <a:ea typeface="宋体" panose="02010600030101010101" pitchFamily="2" charset="-122"/>
              </a:rPr>
              <a:t>   </a:t>
            </a:r>
            <a:r>
              <a:rPr lang="en-US" altLang="zh-CN" sz="2800" dirty="0">
                <a:ea typeface="PMingLiU" panose="02020500000000000000" pitchFamily="18" charset="-120"/>
              </a:rPr>
              <a:t>Dear Robert,</a:t>
            </a:r>
            <a:endParaRPr lang="en-US" altLang="zh-CN" sz="2800" dirty="0">
              <a:ea typeface="宋体" panose="02010600030101010101" pitchFamily="2" charset="-122"/>
            </a:endParaRPr>
          </a:p>
          <a:p>
            <a:pPr>
              <a:buFont typeface="Wingdings" panose="05000000000000000000" pitchFamily="2" charset="2"/>
              <a:buNone/>
            </a:pPr>
            <a:endParaRPr lang="en-US" altLang="zh-CN" sz="2800" dirty="0">
              <a:ea typeface="宋体" panose="02010600030101010101" pitchFamily="2" charset="-122"/>
            </a:endParaRPr>
          </a:p>
          <a:p>
            <a:pPr algn="just">
              <a:buFont typeface="Wingdings" panose="05000000000000000000" pitchFamily="2" charset="2"/>
              <a:buNone/>
            </a:pPr>
            <a:r>
              <a:rPr lang="en-US" altLang="zh-CN" sz="2800" dirty="0">
                <a:ea typeface="宋体" panose="02010600030101010101" pitchFamily="2" charset="-122"/>
              </a:rPr>
              <a:t>   </a:t>
            </a:r>
            <a:r>
              <a:rPr lang="en-US" altLang="zh-CN" sz="2800" dirty="0">
                <a:ea typeface="PMingLiU" panose="02020500000000000000" pitchFamily="18" charset="-120"/>
              </a:rPr>
              <a:t>Good news travels fast. I am pleased to hear that you and Joan became engaged last week. Congratulations! You two are indeed a perfect match.</a:t>
            </a:r>
            <a:endParaRPr lang="en-US" altLang="zh-CN" sz="2800" dirty="0">
              <a:ea typeface="宋体" panose="02010600030101010101" pitchFamily="2" charset="-122"/>
            </a:endParaRPr>
          </a:p>
          <a:p>
            <a:pPr algn="just">
              <a:buFont typeface="Wingdings" panose="05000000000000000000" pitchFamily="2" charset="2"/>
              <a:buNone/>
            </a:pPr>
            <a:r>
              <a:rPr lang="en-US" altLang="zh-CN" sz="2800" dirty="0">
                <a:ea typeface="宋体" panose="02010600030101010101" pitchFamily="2" charset="-122"/>
              </a:rPr>
              <a:t>   </a:t>
            </a:r>
            <a:endParaRPr lang="en-US" altLang="zh-CN" sz="2800" dirty="0">
              <a:ea typeface="宋体" panose="02010600030101010101" pitchFamily="2" charset="-122"/>
            </a:endParaRPr>
          </a:p>
          <a:p>
            <a:pPr algn="just">
              <a:buFont typeface="Wingdings" panose="05000000000000000000" pitchFamily="2" charset="2"/>
              <a:buNone/>
            </a:pPr>
            <a:r>
              <a:rPr lang="en-US" altLang="zh-CN" sz="2800" dirty="0">
                <a:ea typeface="PMingLiU" panose="02020500000000000000" pitchFamily="18" charset="-120"/>
              </a:rPr>
              <a:t>   Best wishes from me on your engagement. Someday I hope to meet Joan. Please remember me to her and tell her my best wishes for her happiness.</a:t>
            </a:r>
            <a:endParaRPr lang="en-US" altLang="zh-CN" sz="2800" dirty="0">
              <a:ea typeface="PMingLiU" panose="02020500000000000000" pitchFamily="18" charset="-120"/>
            </a:endParaRPr>
          </a:p>
          <a:p>
            <a:pPr>
              <a:buFont typeface="Wingdings" panose="05000000000000000000" pitchFamily="2" charset="2"/>
              <a:buNone/>
            </a:pPr>
            <a:endParaRPr lang="en-US" altLang="zh-CN" sz="2800" dirty="0">
              <a:ea typeface="宋体" panose="02010600030101010101" pitchFamily="2" charset="-122"/>
            </a:endParaRPr>
          </a:p>
          <a:p>
            <a:pPr>
              <a:buFont typeface="Wingdings" panose="05000000000000000000" pitchFamily="2" charset="2"/>
              <a:buNone/>
            </a:pPr>
            <a:r>
              <a:rPr lang="en-US" altLang="zh-CN" sz="2800" dirty="0">
                <a:ea typeface="PMingLiU" panose="02020500000000000000" pitchFamily="18" charset="-120"/>
              </a:rPr>
              <a:t>   Yours very sincerely,</a:t>
            </a:r>
            <a:endParaRPr lang="zh-CN" altLang="en-US" sz="2800" dirty="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2" name="Rectangle 2"/>
          <p:cNvSpPr>
            <a:spLocks noGrp="1" noChangeArrowheads="1"/>
          </p:cNvSpPr>
          <p:nvPr>
            <p:ph type="title"/>
          </p:nvPr>
        </p:nvSpPr>
        <p:spPr>
          <a:xfrm>
            <a:off x="152400" y="-76200"/>
            <a:ext cx="8686800" cy="193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0" i="1" u="none" strike="noStrike" kern="0" cap="none" spc="0" normalizeH="0" baseline="0" noProof="0" dirty="0">
                <a:ln>
                  <a:noFill/>
                </a:ln>
                <a:solidFill>
                  <a:schemeClr val="tx1"/>
                </a:solidFill>
                <a:effectLst>
                  <a:outerShdw blurRad="38100" dist="38100" dir="2700000" algn="tl">
                    <a:srgbClr val="000000"/>
                  </a:outerShdw>
                </a:effectLst>
                <a:uLnTx/>
                <a:uFillTx/>
                <a:latin typeface="+mj-lt"/>
                <a:ea typeface="宋体" panose="02010600030101010101" pitchFamily="2" charset="-122"/>
                <a:cs typeface="+mj-cs"/>
              </a:rPr>
              <a:t>              </a:t>
            </a:r>
            <a:r>
              <a:rPr kumimoji="0" lang="en-US" altLang="zh-CN" sz="2800" b="0" i="1" u="none" strike="noStrike" kern="0" cap="none" spc="0" normalizeH="0" baseline="0" noProof="0" dirty="0">
                <a:ln>
                  <a:noFill/>
                </a:ln>
                <a:solidFill>
                  <a:schemeClr val="bg1"/>
                </a:solidFill>
                <a:effectLst>
                  <a:outerShdw blurRad="38100" dist="38100" dir="2700000" algn="tl">
                    <a:srgbClr val="000000"/>
                  </a:outerShdw>
                </a:effectLst>
                <a:uLnTx/>
                <a:uFillTx/>
                <a:latin typeface="+mj-lt"/>
                <a:ea typeface="宋体" panose="02010600030101010101" pitchFamily="2" charset="-122"/>
                <a:cs typeface="+mj-cs"/>
              </a:rPr>
              <a:t> </a:t>
            </a:r>
            <a:br>
              <a:rPr kumimoji="0" lang="en-US" altLang="zh-CN" sz="2800" b="0" i="1" u="none" strike="noStrike" kern="0" cap="none" spc="0" normalizeH="0" baseline="0" noProof="0" dirty="0">
                <a:ln>
                  <a:noFill/>
                </a:ln>
                <a:solidFill>
                  <a:schemeClr val="bg1"/>
                </a:solidFill>
                <a:effectLst>
                  <a:outerShdw blurRad="38100" dist="38100" dir="2700000" algn="tl">
                    <a:srgbClr val="000000"/>
                  </a:outerShdw>
                </a:effectLst>
                <a:uLnTx/>
                <a:uFillTx/>
                <a:latin typeface="+mj-lt"/>
                <a:ea typeface="宋体" panose="02010600030101010101" pitchFamily="2" charset="-122"/>
                <a:cs typeface="+mj-cs"/>
              </a:rPr>
            </a:br>
            <a:r>
              <a:rPr kumimoji="0" lang="en-GB" altLang="zh-CN" sz="2800" b="1" i="0" u="none" strike="noStrike" kern="0" cap="none" spc="0" normalizeH="0" baseline="0" noProof="0" dirty="0">
                <a:ln>
                  <a:noFill/>
                </a:ln>
                <a:solidFill>
                  <a:srgbClr val="FB3BAD"/>
                </a:solidFill>
                <a:effectLst/>
                <a:uLnTx/>
                <a:uFillTx/>
                <a:latin typeface="+mj-lt"/>
                <a:ea typeface="宋体" panose="02010600030101010101" pitchFamily="2" charset="-122"/>
                <a:cs typeface="+mj-cs"/>
              </a:rPr>
              <a:t>Letter of Congratulations to the Class of 2019</a:t>
            </a:r>
            <a:endParaRPr kumimoji="0" lang="zh-CN" altLang="en-US" sz="2800" b="0" i="0" u="none" strike="noStrike" kern="0" cap="none" spc="0" normalizeH="0" baseline="0" noProof="0" dirty="0">
              <a:ln>
                <a:noFill/>
              </a:ln>
              <a:solidFill>
                <a:srgbClr val="FB3BAD"/>
              </a:solidFill>
              <a:effectLst/>
              <a:uLnTx/>
              <a:uFillTx/>
              <a:latin typeface="+mj-lt"/>
              <a:ea typeface="宋体" panose="02010600030101010101" pitchFamily="2" charset="-122"/>
              <a:cs typeface="+mj-cs"/>
            </a:endParaRPr>
          </a:p>
        </p:txBody>
      </p:sp>
      <p:sp>
        <p:nvSpPr>
          <p:cNvPr id="29699" name="Rectangle 3"/>
          <p:cNvSpPr>
            <a:spLocks noGrp="1"/>
          </p:cNvSpPr>
          <p:nvPr>
            <p:ph idx="1"/>
          </p:nvPr>
        </p:nvSpPr>
        <p:spPr>
          <a:xfrm>
            <a:off x="0" y="457200"/>
            <a:ext cx="9144000" cy="6781800"/>
          </a:xfrm>
        </p:spPr>
        <p:txBody>
          <a:bodyPr vert="horz" wrap="square" lIns="91440" tIns="45720" rIns="91440" bIns="45720" anchor="t" anchorCtr="0"/>
          <a:p>
            <a:pPr>
              <a:lnSpc>
                <a:spcPct val="80000"/>
              </a:lnSpc>
            </a:pPr>
            <a:r>
              <a:rPr lang="en-GB" altLang="zh-CN" sz="1600" dirty="0">
                <a:ea typeface="宋体" panose="02010600030101010101" pitchFamily="2" charset="-122"/>
              </a:rPr>
              <a:t>                                                                                                </a:t>
            </a:r>
            <a:r>
              <a:rPr lang="en-GB" altLang="zh-CN" sz="2000" dirty="0">
                <a:ea typeface="宋体" panose="02010600030101010101" pitchFamily="2" charset="-122"/>
              </a:rPr>
              <a:t>Thursday, 25 June 2019</a:t>
            </a:r>
            <a:endParaRPr lang="en-GB" altLang="zh-CN" sz="2000" dirty="0">
              <a:ea typeface="宋体" panose="02010600030101010101" pitchFamily="2" charset="-122"/>
            </a:endParaRPr>
          </a:p>
          <a:p>
            <a:pPr>
              <a:lnSpc>
                <a:spcPct val="80000"/>
              </a:lnSpc>
            </a:pPr>
            <a:endParaRPr lang="en-GB" altLang="zh-CN" sz="2000" dirty="0">
              <a:ea typeface="宋体" panose="02010600030101010101" pitchFamily="2" charset="-122"/>
            </a:endParaRPr>
          </a:p>
          <a:p>
            <a:pPr algn="just">
              <a:lnSpc>
                <a:spcPct val="80000"/>
              </a:lnSpc>
            </a:pPr>
            <a:r>
              <a:rPr lang="en-GB" altLang="zh-CN" sz="2000" dirty="0">
                <a:ea typeface="宋体" panose="02010600030101010101" pitchFamily="2" charset="-122"/>
              </a:rPr>
              <a:t>As a parent of a member of the Class of 2019, I have a unique perspective on this occasion. I wish for the entire graduating Class of 2019 all the same things I wish for my daughter: to realize your true potential and strive to achieve all your dreams and life’s ambitions.</a:t>
            </a:r>
            <a:endParaRPr lang="en-GB" altLang="zh-CN" sz="2000" dirty="0">
              <a:ea typeface="宋体" panose="02010600030101010101" pitchFamily="2" charset="-122"/>
            </a:endParaRPr>
          </a:p>
          <a:p>
            <a:pPr algn="just">
              <a:lnSpc>
                <a:spcPct val="80000"/>
              </a:lnSpc>
            </a:pPr>
            <a:r>
              <a:rPr lang="en-GB" altLang="zh-CN" sz="2000" dirty="0">
                <a:ea typeface="宋体" panose="02010600030101010101" pitchFamily="2" charset="-122"/>
              </a:rPr>
              <a:t>Whatever goals you seek to attain, I hope you do it with intelligence and wisdom. There will be many times in your future when you will reflect on your past, and you will realize that all the years spent on studying and learning were not in vain.</a:t>
            </a:r>
            <a:endParaRPr lang="en-GB" altLang="zh-CN" sz="2000" dirty="0">
              <a:ea typeface="宋体" panose="02010600030101010101" pitchFamily="2" charset="-122"/>
            </a:endParaRPr>
          </a:p>
          <a:p>
            <a:pPr algn="just">
              <a:lnSpc>
                <a:spcPct val="80000"/>
              </a:lnSpc>
            </a:pPr>
            <a:r>
              <a:rPr lang="en-GB" altLang="zh-CN" sz="2000" dirty="0">
                <a:ea typeface="宋体" panose="02010600030101010101" pitchFamily="2" charset="-122"/>
              </a:rPr>
              <a:t>As you continue to pursue more challenging endeavors, may you always recognize the importance of your personal contributions to our community. Our democracy depends on your involvement. Be assured that we will all benefit from your energy and your future efforts.</a:t>
            </a:r>
            <a:endParaRPr lang="en-GB" altLang="zh-CN" sz="2000" dirty="0">
              <a:ea typeface="宋体" panose="02010600030101010101" pitchFamily="2" charset="-122"/>
            </a:endParaRPr>
          </a:p>
          <a:p>
            <a:pPr algn="just">
              <a:lnSpc>
                <a:spcPct val="80000"/>
              </a:lnSpc>
            </a:pPr>
            <a:r>
              <a:rPr lang="en-GB" altLang="zh-CN" sz="2000" dirty="0">
                <a:ea typeface="宋体" panose="02010600030101010101" pitchFamily="2" charset="-122"/>
              </a:rPr>
              <a:t>You have many opportunities and choices open to you. It is an exciting time and whatever decisions you make, I wish you all the best. This is a great accomplishment and the beginning of many new experiences and adventures.</a:t>
            </a:r>
            <a:endParaRPr lang="en-GB" altLang="zh-CN" sz="2000" dirty="0">
              <a:ea typeface="宋体" panose="02010600030101010101" pitchFamily="2" charset="-122"/>
            </a:endParaRPr>
          </a:p>
          <a:p>
            <a:pPr algn="just">
              <a:lnSpc>
                <a:spcPct val="80000"/>
              </a:lnSpc>
            </a:pPr>
            <a:r>
              <a:rPr lang="en-GB" altLang="zh-CN" sz="2000" dirty="0">
                <a:ea typeface="宋体" panose="02010600030101010101" pitchFamily="2" charset="-122"/>
              </a:rPr>
              <a:t>Congratulations to you and your family on this important milestone.</a:t>
            </a:r>
            <a:endParaRPr lang="en-GB" altLang="zh-CN" sz="2000" dirty="0">
              <a:ea typeface="宋体" panose="02010600030101010101" pitchFamily="2" charset="-122"/>
            </a:endParaRPr>
          </a:p>
          <a:p>
            <a:pPr algn="just">
              <a:lnSpc>
                <a:spcPct val="80000"/>
              </a:lnSpc>
            </a:pPr>
            <a:endParaRPr lang="en-GB" altLang="zh-CN" sz="2000" dirty="0">
              <a:ea typeface="宋体" panose="02010600030101010101" pitchFamily="2" charset="-122"/>
            </a:endParaRPr>
          </a:p>
          <a:p>
            <a:pPr algn="just">
              <a:lnSpc>
                <a:spcPct val="80000"/>
              </a:lnSpc>
            </a:pPr>
            <a:r>
              <a:rPr lang="en-GB" altLang="zh-CN" sz="2000" dirty="0">
                <a:ea typeface="宋体" panose="02010600030101010101" pitchFamily="2" charset="-122"/>
              </a:rPr>
              <a:t>James D. Conte</a:t>
            </a:r>
            <a:endParaRPr lang="en-GB" altLang="zh-CN" sz="2000" dirty="0">
              <a:ea typeface="宋体" panose="02010600030101010101" pitchFamily="2" charset="-122"/>
            </a:endParaRPr>
          </a:p>
          <a:p>
            <a:pPr algn="just">
              <a:lnSpc>
                <a:spcPct val="80000"/>
              </a:lnSpc>
            </a:pPr>
            <a:r>
              <a:rPr lang="en-GB" altLang="zh-CN" sz="2000" dirty="0">
                <a:ea typeface="宋体" panose="02010600030101010101" pitchFamily="2" charset="-122"/>
              </a:rPr>
              <a:t>Member of Assembly</a:t>
            </a:r>
            <a:endParaRPr lang="zh-CN" altLang="en-US" sz="2000" dirty="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3"/>
          <p:cNvSpPr>
            <a:spLocks noGrp="1"/>
          </p:cNvSpPr>
          <p:nvPr>
            <p:ph idx="1"/>
          </p:nvPr>
        </p:nvSpPr>
        <p:spPr>
          <a:xfrm>
            <a:off x="152400" y="152400"/>
            <a:ext cx="8686800" cy="5943600"/>
          </a:xfrm>
        </p:spPr>
        <p:txBody>
          <a:bodyPr vert="horz" wrap="square" lIns="91440" tIns="45720" rIns="91440" bIns="45720" anchor="t" anchorCtr="0"/>
          <a:p>
            <a:r>
              <a:rPr lang="zh-CN" altLang="en-US" sz="2800" dirty="0">
                <a:ea typeface="宋体" panose="02010600030101010101" pitchFamily="2" charset="-122"/>
              </a:rPr>
              <a:t> </a:t>
            </a:r>
            <a:r>
              <a:rPr lang="en-US" altLang="zh-CN" sz="2800" dirty="0">
                <a:ea typeface="宋体" panose="02010600030101010101" pitchFamily="2" charset="-122"/>
              </a:rPr>
              <a:t>Dear Mr. / Ms, </a:t>
            </a:r>
            <a:endParaRPr lang="en-US" altLang="zh-CN" sz="2800" dirty="0">
              <a:ea typeface="宋体" panose="02010600030101010101" pitchFamily="2" charset="-122"/>
            </a:endParaRPr>
          </a:p>
          <a:p>
            <a:pPr algn="just"/>
            <a:r>
              <a:rPr lang="zh-CN" altLang="en-US" sz="2800" dirty="0">
                <a:ea typeface="宋体" panose="02010600030101010101" pitchFamily="2" charset="-122"/>
              </a:rPr>
              <a:t>　　</a:t>
            </a:r>
            <a:r>
              <a:rPr lang="en-US" altLang="zh-CN" sz="2800" dirty="0">
                <a:ea typeface="宋体" panose="02010600030101010101" pitchFamily="2" charset="-122"/>
              </a:rPr>
              <a:t>On the occasion of the 40th anniversary of your National Day, please accept our heartiest congratulations. May the trade connections between our countries continue to develop with each passing day! </a:t>
            </a:r>
            <a:endParaRPr lang="en-US" altLang="zh-CN" sz="2800" dirty="0">
              <a:ea typeface="宋体" panose="02010600030101010101" pitchFamily="2" charset="-122"/>
            </a:endParaRPr>
          </a:p>
          <a:p>
            <a:pPr algn="just"/>
            <a:r>
              <a:rPr lang="zh-CN" altLang="en-US" sz="2800" dirty="0">
                <a:ea typeface="宋体" panose="02010600030101010101" pitchFamily="2" charset="-122"/>
              </a:rPr>
              <a:t>　                                             </a:t>
            </a:r>
            <a:r>
              <a:rPr lang="en-US" altLang="zh-CN" sz="2800" dirty="0">
                <a:ea typeface="宋体" panose="02010600030101010101" pitchFamily="2" charset="-122"/>
              </a:rPr>
              <a:t>    </a:t>
            </a:r>
            <a:r>
              <a:rPr lang="zh-CN" altLang="en-US" sz="2800" dirty="0">
                <a:ea typeface="宋体" panose="02010600030101010101" pitchFamily="2" charset="-122"/>
              </a:rPr>
              <a:t>  </a:t>
            </a:r>
            <a:r>
              <a:rPr lang="en-US" altLang="zh-CN" sz="2800" dirty="0">
                <a:ea typeface="宋体" panose="02010600030101010101" pitchFamily="2" charset="-122"/>
              </a:rPr>
              <a:t>Yours faithfully </a:t>
            </a:r>
            <a:endParaRPr lang="en-US" altLang="zh-CN" sz="2800" dirty="0">
              <a:ea typeface="宋体" panose="02010600030101010101" pitchFamily="2" charset="-122"/>
            </a:endParaRPr>
          </a:p>
          <a:p>
            <a:endParaRPr lang="en-US" altLang="zh-CN" sz="2800" dirty="0">
              <a:ea typeface="宋体" panose="02010600030101010101" pitchFamily="2" charset="-122"/>
            </a:endParaRPr>
          </a:p>
          <a:p>
            <a:r>
              <a:rPr lang="zh-CN" altLang="en-US" sz="2800" dirty="0">
                <a:ea typeface="宋体" panose="02010600030101010101" pitchFamily="2" charset="-122"/>
              </a:rPr>
              <a:t>　　尊敬的先生</a:t>
            </a:r>
            <a:r>
              <a:rPr lang="en-US" altLang="zh-CN" sz="2800" dirty="0">
                <a:ea typeface="宋体" panose="02010600030101010101" pitchFamily="2" charset="-122"/>
              </a:rPr>
              <a:t>/</a:t>
            </a:r>
            <a:r>
              <a:rPr lang="zh-CN" altLang="en-US" sz="2800" dirty="0">
                <a:ea typeface="宋体" panose="02010600030101010101" pitchFamily="2" charset="-122"/>
              </a:rPr>
              <a:t>小姐： </a:t>
            </a:r>
            <a:endParaRPr lang="zh-CN" altLang="en-US" sz="2800" dirty="0">
              <a:ea typeface="宋体" panose="02010600030101010101" pitchFamily="2" charset="-122"/>
            </a:endParaRPr>
          </a:p>
          <a:p>
            <a:r>
              <a:rPr lang="zh-CN" altLang="en-US" sz="2800" dirty="0">
                <a:ea typeface="宋体" panose="02010600030101010101" pitchFamily="2" charset="-122"/>
              </a:rPr>
              <a:t>　　值此国庆四十周年之际，请接受我们最真诚的祝贺。愿我们两国之间的贸易联系持续发展。 </a:t>
            </a:r>
            <a:endParaRPr lang="zh-CN" altLang="en-US" sz="2800" dirty="0">
              <a:ea typeface="宋体" panose="02010600030101010101" pitchFamily="2" charset="-122"/>
            </a:endParaRPr>
          </a:p>
          <a:p>
            <a:r>
              <a:rPr lang="zh-CN" altLang="en-US" sz="2800" dirty="0">
                <a:ea typeface="宋体" panose="02010600030101010101" pitchFamily="2" charset="-122"/>
              </a:rPr>
              <a:t>　　                                                     你诚挚的 </a:t>
            </a:r>
            <a:endParaRPr lang="zh-CN" altLang="en-US" sz="2800" dirty="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p:cNvSpPr>
          <p:nvPr>
            <p:ph type="title"/>
          </p:nvPr>
        </p:nvSpPr>
        <p:spPr>
          <a:xfrm>
            <a:off x="533400" y="228600"/>
            <a:ext cx="8229600" cy="685800"/>
          </a:xfrm>
        </p:spPr>
        <p:txBody>
          <a:bodyPr vert="horz" wrap="square" lIns="91440" tIns="45720" rIns="91440" bIns="45720" anchor="ctr" anchorCtr="0"/>
          <a:p>
            <a:r>
              <a:rPr lang="zh-CN" altLang="en-US" sz="4000" dirty="0">
                <a:solidFill>
                  <a:srgbClr val="FB3BAD"/>
                </a:solidFill>
                <a:ea typeface="宋体" panose="02010600030101010101" pitchFamily="2" charset="-122"/>
              </a:rPr>
              <a:t>回信范例：</a:t>
            </a:r>
            <a:endParaRPr lang="zh-CN" altLang="en-US" sz="4000" dirty="0">
              <a:solidFill>
                <a:srgbClr val="FB3BAD"/>
              </a:solidFill>
              <a:ea typeface="宋体" panose="02010600030101010101" pitchFamily="2" charset="-122"/>
            </a:endParaRPr>
          </a:p>
        </p:txBody>
      </p:sp>
      <p:sp>
        <p:nvSpPr>
          <p:cNvPr id="31747" name="Rectangle 3"/>
          <p:cNvSpPr>
            <a:spLocks noGrp="1" noChangeArrowheads="1"/>
          </p:cNvSpPr>
          <p:nvPr>
            <p:ph idx="1"/>
          </p:nvPr>
        </p:nvSpPr>
        <p:spPr>
          <a:xfrm>
            <a:off x="228600" y="838200"/>
            <a:ext cx="8610600" cy="5486400"/>
          </a:xfrm>
        </p:spPr>
        <p:txBody>
          <a:bodyPr vert="horz" wrap="square" lIns="91440" tIns="45720" rIns="91440" bIns="45720" numCol="1" anchor="t" anchorCtr="0" compatLnSpc="1"/>
          <a:lstStyle/>
          <a:p>
            <a:pPr marL="0" marR="0" lvl="0" indent="0" algn="l" defTabSz="914400" rtl="0" eaLnBrk="0" fontAlgn="base" latinLnBrk="0" hangingPunct="0">
              <a:lnSpc>
                <a:spcPct val="90000"/>
              </a:lnSpc>
              <a:spcBef>
                <a:spcPct val="20000"/>
              </a:spcBef>
              <a:spcAft>
                <a:spcPct val="0"/>
              </a:spcAft>
              <a:buClrTx/>
              <a:buSzTx/>
              <a:buFontTx/>
              <a:buNone/>
              <a:defRPr/>
            </a:pPr>
            <a:r>
              <a:rPr kumimoji="0" lang="en-US" altLang="zh-CN" sz="2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Dear Mr. / </a:t>
            </a:r>
            <a:r>
              <a:rPr kumimoji="0" lang="en-US" altLang="zh-CN" sz="2800" b="0" i="0" u="none" strike="noStrike" kern="0" cap="none" spc="0" normalizeH="0" baseline="0" noProof="0" dirty="0" err="1" smtClean="0">
                <a:ln>
                  <a:noFill/>
                </a:ln>
                <a:solidFill>
                  <a:schemeClr val="tx1"/>
                </a:solidFill>
                <a:effectLst/>
                <a:uLnTx/>
                <a:uFillTx/>
                <a:latin typeface="+mn-lt"/>
                <a:ea typeface="宋体" panose="02010600030101010101" pitchFamily="2" charset="-122"/>
                <a:cs typeface="+mn-cs"/>
              </a:rPr>
              <a:t>Ms</a:t>
            </a:r>
            <a:r>
              <a:rPr kumimoji="0" lang="en-US" altLang="zh-CN" sz="2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endParaRPr kumimoji="0" lang="en-US" altLang="zh-CN" sz="2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just"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0" lang="en-US" altLang="zh-CN" sz="2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Thank you for your letter conveying congratulations on my appointment. I wish also to thank you for the assistance you have given me in my work and look forward to better cooperation in the future. </a:t>
            </a:r>
            <a:endParaRPr kumimoji="0" lang="en-US" altLang="zh-CN" sz="2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just"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0" lang="en-US" altLang="zh-CN" sz="2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Sincerely </a:t>
            </a:r>
            <a:endParaRPr kumimoji="0" lang="en-US" altLang="zh-CN" sz="2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0"/>
              </a:spcAft>
              <a:buClrTx/>
              <a:buSzTx/>
              <a:buFontTx/>
              <a:buChar char="•"/>
              <a:defRPr/>
            </a:pPr>
            <a:endParaRPr kumimoji="0" lang="en-US" altLang="zh-CN" sz="2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尊敬的先生</a:t>
            </a:r>
            <a:r>
              <a:rPr kumimoji="0" lang="en-US" altLang="zh-CN" sz="2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t>
            </a:r>
            <a:r>
              <a:rPr kumimoji="0" lang="zh-CN" altLang="en-US" sz="2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小姐： </a:t>
            </a:r>
            <a:endParaRPr kumimoji="0" lang="zh-CN" altLang="en-US" sz="2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90000"/>
              </a:lnSpc>
              <a:spcBef>
                <a:spcPct val="20000"/>
              </a:spcBef>
              <a:spcAft>
                <a:spcPct val="0"/>
              </a:spcAft>
              <a:buClrTx/>
              <a:buSzTx/>
              <a:buFontTx/>
              <a:buNone/>
              <a:defRPr/>
            </a:pPr>
            <a:r>
              <a:rPr kumimoji="0" lang="zh-CN" altLang="en-US" sz="2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感谢你来信对我的任命表达的祝贺。我也感谢您对我的工作给予的支持，并期望未来能有更好的合作。</a:t>
            </a:r>
            <a:endParaRPr kumimoji="0" lang="zh-CN" altLang="en-US" sz="28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8" name="Rectangle 6"/>
          <p:cNvSpPr>
            <a:spLocks noGrp="1"/>
          </p:cNvSpPr>
          <p:nvPr>
            <p:ph type="title" idx="4294967295"/>
          </p:nvPr>
        </p:nvSpPr>
        <p:spPr>
          <a:xfrm>
            <a:off x="76200" y="17463"/>
            <a:ext cx="8229600" cy="1143000"/>
          </a:xfrm>
        </p:spPr>
        <p:txBody>
          <a:bodyPr vert="horz" wrap="square" lIns="91440" tIns="45720" rIns="91440" bIns="45720" anchor="ctr" anchorCtr="0"/>
          <a:p>
            <a:pPr eaLnBrk="1" hangingPunct="1"/>
            <a:r>
              <a:rPr lang="en-US" altLang="zh-CN" sz="4000" dirty="0">
                <a:solidFill>
                  <a:srgbClr val="FF0000"/>
                </a:solidFill>
                <a:ea typeface="宋体" panose="02010600030101010101" pitchFamily="2" charset="-122"/>
              </a:rPr>
              <a:t>Thank-you Letters</a:t>
            </a:r>
            <a:endParaRPr lang="en-US" altLang="zh-CN" sz="4000" dirty="0">
              <a:solidFill>
                <a:srgbClr val="FF0000"/>
              </a:solidFill>
              <a:ea typeface="宋体" panose="02010600030101010101" pitchFamily="2" charset="-122"/>
            </a:endParaRPr>
          </a:p>
        </p:txBody>
      </p:sp>
      <p:sp>
        <p:nvSpPr>
          <p:cNvPr id="64522" name="Rectangle 10"/>
          <p:cNvSpPr>
            <a:spLocks noGrp="1"/>
          </p:cNvSpPr>
          <p:nvPr>
            <p:ph type="body" idx="4294967295"/>
          </p:nvPr>
        </p:nvSpPr>
        <p:spPr>
          <a:xfrm>
            <a:off x="381000" y="990600"/>
            <a:ext cx="8229600" cy="3886200"/>
          </a:xfrm>
        </p:spPr>
        <p:txBody>
          <a:bodyPr vert="horz" wrap="square" lIns="91440" tIns="45720" rIns="91440" bIns="45720" anchor="t" anchorCtr="0"/>
          <a:p>
            <a:pPr eaLnBrk="1" hangingPunct="1">
              <a:buClr>
                <a:schemeClr val="tx1"/>
              </a:buClr>
              <a:buFont typeface="Wingdings" panose="05000000000000000000" pitchFamily="2" charset="2"/>
              <a:buNone/>
            </a:pPr>
            <a:r>
              <a:rPr lang="en-US" altLang="zh-CN" dirty="0">
                <a:latin typeface="Times New Roman" panose="02020603050405020304" pitchFamily="18" charset="0"/>
                <a:ea typeface="宋体" panose="02010600030101010101" pitchFamily="2" charset="-122"/>
              </a:rPr>
              <a:t>   They should be sent </a:t>
            </a:r>
            <a:r>
              <a:rPr lang="en-US" altLang="zh-CN" b="1" dirty="0">
                <a:latin typeface="Times New Roman" panose="02020603050405020304" pitchFamily="18" charset="0"/>
                <a:ea typeface="宋体" panose="02010600030101010101" pitchFamily="2" charset="-122"/>
              </a:rPr>
              <a:t>promptly</a:t>
            </a:r>
            <a:r>
              <a:rPr lang="en-US" altLang="zh-CN" dirty="0">
                <a:latin typeface="Times New Roman" panose="02020603050405020304" pitchFamily="18" charset="0"/>
                <a:ea typeface="宋体" panose="02010600030101010101" pitchFamily="2" charset="-122"/>
              </a:rPr>
              <a:t> and they should </a:t>
            </a:r>
            <a:r>
              <a:rPr lang="en-US" altLang="zh-CN" b="1" dirty="0">
                <a:latin typeface="Times New Roman" panose="02020603050405020304" pitchFamily="18" charset="0"/>
                <a:ea typeface="宋体" panose="02010600030101010101" pitchFamily="2" charset="-122"/>
              </a:rPr>
              <a:t>focus on the thank-you</a:t>
            </a:r>
            <a:r>
              <a:rPr lang="en-US" altLang="zh-CN" dirty="0">
                <a:latin typeface="Times New Roman" panose="02020603050405020304" pitchFamily="18" charset="0"/>
                <a:ea typeface="宋体" panose="02010600030101010101" pitchFamily="2" charset="-122"/>
              </a:rPr>
              <a:t> message. </a:t>
            </a:r>
            <a:endParaRPr lang="en-US" altLang="zh-CN" dirty="0">
              <a:latin typeface="Times New Roman" panose="02020603050405020304" pitchFamily="18" charset="0"/>
              <a:ea typeface="宋体" panose="02010600030101010101" pitchFamily="2" charset="-122"/>
            </a:endParaRPr>
          </a:p>
        </p:txBody>
      </p:sp>
      <p:sp>
        <p:nvSpPr>
          <p:cNvPr id="64525" name="Text Box 13"/>
          <p:cNvSpPr txBox="1"/>
          <p:nvPr/>
        </p:nvSpPr>
        <p:spPr>
          <a:xfrm>
            <a:off x="685800" y="2362200"/>
            <a:ext cx="7543800" cy="3105150"/>
          </a:xfrm>
          <a:prstGeom prst="rect">
            <a:avLst/>
          </a:prstGeom>
          <a:noFill/>
          <a:ln w="9525">
            <a:noFill/>
          </a:ln>
        </p:spPr>
        <p:txBody>
          <a:bodyPr>
            <a:spAutoFit/>
          </a:bodyPr>
          <a:p>
            <a:pPr>
              <a:spcBef>
                <a:spcPct val="50000"/>
              </a:spcBef>
            </a:pPr>
            <a:r>
              <a:rPr lang="en-US" altLang="zh-CN" sz="3200" dirty="0">
                <a:solidFill>
                  <a:srgbClr val="FF0000"/>
                </a:solidFill>
                <a:latin typeface="Times New Roman" panose="02020603050405020304" pitchFamily="18" charset="0"/>
                <a:cs typeface="Times New Roman" panose="02020603050405020304" pitchFamily="18" charset="0"/>
              </a:rPr>
              <a:t>Example:</a:t>
            </a:r>
            <a:endParaRPr lang="en-US" altLang="zh-CN" sz="3200" dirty="0">
              <a:solidFill>
                <a:srgbClr val="FF0000"/>
              </a:solidFill>
              <a:latin typeface="Times New Roman" panose="02020603050405020304" pitchFamily="18" charset="0"/>
              <a:cs typeface="Times New Roman" panose="02020603050405020304" pitchFamily="18" charset="0"/>
            </a:endParaRPr>
          </a:p>
          <a:p>
            <a:pPr>
              <a:spcBef>
                <a:spcPct val="50000"/>
              </a:spcBef>
            </a:pPr>
            <a:r>
              <a:rPr lang="en-US" altLang="zh-CN" sz="3200" dirty="0">
                <a:latin typeface="Times New Roman" panose="02020603050405020304" pitchFamily="18" charset="0"/>
                <a:cs typeface="Times New Roman" panose="02020603050405020304" pitchFamily="18" charset="0"/>
              </a:rPr>
              <a:t>My thanks for your generous hospitality</a:t>
            </a:r>
            <a:r>
              <a:rPr lang="en-US" altLang="zh-CN" sz="3200" dirty="0">
                <a:latin typeface="Times New Roman" panose="02020603050405020304" pitchFamily="18" charset="0"/>
                <a:ea typeface="Times New Roman" panose="02020603050405020304" pitchFamily="18" charset="0"/>
              </a:rPr>
              <a:t>…</a:t>
            </a:r>
            <a:endParaRPr lang="en-US" altLang="zh-CN" sz="3200" dirty="0">
              <a:latin typeface="Times New Roman" panose="02020603050405020304" pitchFamily="18" charset="0"/>
              <a:cs typeface="Times New Roman" panose="02020603050405020304" pitchFamily="18" charset="0"/>
            </a:endParaRPr>
          </a:p>
          <a:p>
            <a:pPr>
              <a:spcBef>
                <a:spcPct val="50000"/>
              </a:spcBef>
            </a:pPr>
            <a:endParaRPr lang="en-US" altLang="zh-CN" sz="3200" dirty="0">
              <a:latin typeface="Times New Roman" panose="02020603050405020304" pitchFamily="18" charset="0"/>
              <a:cs typeface="Times New Roman" panose="02020603050405020304" pitchFamily="18" charset="0"/>
            </a:endParaRPr>
          </a:p>
          <a:p>
            <a:pPr eaLnBrk="1" hangingPunct="1">
              <a:spcBef>
                <a:spcPct val="20000"/>
              </a:spcBef>
              <a:buClr>
                <a:schemeClr val="tx1"/>
              </a:buClr>
              <a:buFont typeface="Wingdings" panose="05000000000000000000" pitchFamily="2" charset="2"/>
            </a:pPr>
            <a:r>
              <a:rPr lang="en-US" altLang="zh-CN" dirty="0">
                <a:latin typeface="Arial" panose="020B0604020202020204" pitchFamily="34" charset="0"/>
                <a:cs typeface="Times New Roman" panose="02020603050405020304" pitchFamily="18" charset="0"/>
              </a:rPr>
              <a:t>                                         </a:t>
            </a:r>
            <a:endParaRPr lang="en-US" altLang="zh-CN" dirty="0">
              <a:latin typeface="Arial" panose="020B0604020202020204" pitchFamily="34" charset="0"/>
              <a:cs typeface="Times New Roman" panose="02020603050405020304" pitchFamily="18" charset="0"/>
            </a:endParaRPr>
          </a:p>
          <a:p>
            <a:pPr>
              <a:spcBef>
                <a:spcPct val="50000"/>
              </a:spcBef>
            </a:pPr>
            <a:endParaRPr lang="en-US" altLang="zh-CN" sz="3200" dirty="0">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64518"/>
                                        </p:tgtEl>
                                        <p:attrNameLst>
                                          <p:attrName>style.visibility</p:attrName>
                                        </p:attrNameLst>
                                      </p:cBhvr>
                                      <p:to>
                                        <p:strVal val="visible"/>
                                      </p:to>
                                    </p:set>
                                    <p:anim calcmode="lin" valueType="num">
                                      <p:cBhvr>
                                        <p:cTn id="7" dur="500" fill="hold"/>
                                        <p:tgtEl>
                                          <p:spTgt spid="6451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4518"/>
                                        </p:tgtEl>
                                        <p:attrNameLst>
                                          <p:attrName>ppt_y</p:attrName>
                                        </p:attrNameLst>
                                      </p:cBhvr>
                                      <p:tavLst>
                                        <p:tav tm="0">
                                          <p:val>
                                            <p:strVal val="#ppt_y"/>
                                          </p:val>
                                        </p:tav>
                                        <p:tav tm="100000">
                                          <p:val>
                                            <p:strVal val="#ppt_y"/>
                                          </p:val>
                                        </p:tav>
                                      </p:tavLst>
                                    </p:anim>
                                    <p:anim calcmode="lin" valueType="num">
                                      <p:cBhvr>
                                        <p:cTn id="9" dur="500" fill="hold"/>
                                        <p:tgtEl>
                                          <p:spTgt spid="6451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451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4518"/>
                                        </p:tgtEl>
                                      </p:cBhvr>
                                    </p:animEffect>
                                  </p:childTnLst>
                                </p:cTn>
                              </p:par>
                            </p:childTnLst>
                          </p:cTn>
                        </p:par>
                      </p:childTnLst>
                    </p:cTn>
                  </p:par>
                  <p:par>
                    <p:cTn id="12" fill="hold">
                      <p:stCondLst>
                        <p:cond delay="indefinite"/>
                      </p:stCondLst>
                      <p:childTnLst>
                        <p:par>
                          <p:cTn id="13" fill="hold">
                            <p:stCondLst>
                              <p:cond delay="0"/>
                            </p:stCondLst>
                            <p:childTnLst>
                              <p:par>
                                <p:cTn id="14" presetID="56" presetClass="entr" presetSubtype="0" fill="hold" grpId="0" nodeType="clickEffect">
                                  <p:stCondLst>
                                    <p:cond delay="0"/>
                                  </p:stCondLst>
                                  <p:iterate type="lt">
                                    <p:tmPct val="10000"/>
                                  </p:iterate>
                                  <p:childTnLst>
                                    <p:set>
                                      <p:cBhvr>
                                        <p:cTn id="15" dur="1" fill="hold">
                                          <p:stCondLst>
                                            <p:cond delay="0"/>
                                          </p:stCondLst>
                                        </p:cTn>
                                        <p:tgtEl>
                                          <p:spTgt spid="64522">
                                            <p:txEl>
                                              <p:charRg st="0" end="81"/>
                                            </p:txEl>
                                          </p:spTgt>
                                        </p:tgtEl>
                                        <p:attrNameLst>
                                          <p:attrName>style.visibility</p:attrName>
                                        </p:attrNameLst>
                                      </p:cBhvr>
                                      <p:to>
                                        <p:strVal val="visible"/>
                                      </p:to>
                                    </p:set>
                                    <p:anim by="(-#ppt_w*2)" calcmode="lin" valueType="num">
                                      <p:cBhvr rctx="PPT">
                                        <p:cTn id="16" dur="250" autoRev="1" fill="hold">
                                          <p:stCondLst>
                                            <p:cond delay="0"/>
                                          </p:stCondLst>
                                        </p:cTn>
                                        <p:tgtEl>
                                          <p:spTgt spid="64522">
                                            <p:txEl>
                                              <p:charRg st="0" end="81"/>
                                            </p:txEl>
                                          </p:spTgt>
                                        </p:tgtEl>
                                        <p:attrNameLst>
                                          <p:attrName>ppt_w</p:attrName>
                                        </p:attrNameLst>
                                      </p:cBhvr>
                                    </p:anim>
                                    <p:anim by="(#ppt_w*0.50)" calcmode="lin" valueType="num">
                                      <p:cBhvr>
                                        <p:cTn id="17" dur="250" decel="50000" autoRev="1" fill="hold">
                                          <p:stCondLst>
                                            <p:cond delay="0"/>
                                          </p:stCondLst>
                                        </p:cTn>
                                        <p:tgtEl>
                                          <p:spTgt spid="64522">
                                            <p:txEl>
                                              <p:charRg st="0" end="81"/>
                                            </p:txEl>
                                          </p:spTgt>
                                        </p:tgtEl>
                                        <p:attrNameLst>
                                          <p:attrName>ppt_x</p:attrName>
                                        </p:attrNameLst>
                                      </p:cBhvr>
                                    </p:anim>
                                    <p:anim from="(-#ppt_h/2)" to="(#ppt_y)" calcmode="lin" valueType="num">
                                      <p:cBhvr>
                                        <p:cTn id="18" dur="500" fill="hold">
                                          <p:stCondLst>
                                            <p:cond delay="0"/>
                                          </p:stCondLst>
                                        </p:cTn>
                                        <p:tgtEl>
                                          <p:spTgt spid="64522">
                                            <p:txEl>
                                              <p:charRg st="0" end="81"/>
                                            </p:txEl>
                                          </p:spTgt>
                                        </p:tgtEl>
                                        <p:attrNameLst>
                                          <p:attrName>ppt_y</p:attrName>
                                        </p:attrNameLst>
                                      </p:cBhvr>
                                    </p:anim>
                                    <p:animRot by="21600000">
                                      <p:cBhvr>
                                        <p:cTn id="19" dur="500" fill="hold">
                                          <p:stCondLst>
                                            <p:cond delay="0"/>
                                          </p:stCondLst>
                                        </p:cTn>
                                        <p:tgtEl>
                                          <p:spTgt spid="64522">
                                            <p:txEl>
                                              <p:charRg st="0" end="81"/>
                                            </p:txEl>
                                          </p:spTgt>
                                        </p:tgtEl>
                                        <p:attrNameLst>
                                          <p:attrName>r</p:attrName>
                                        </p:attrNameLst>
                                      </p:cBhvr>
                                    </p:animRot>
                                  </p:childTnLst>
                                </p:cTn>
                              </p:par>
                            </p:childTnLst>
                          </p:cTn>
                        </p:par>
                      </p:childTnLst>
                    </p:cTn>
                  </p:par>
                  <p:par>
                    <p:cTn id="20" fill="hold">
                      <p:stCondLst>
                        <p:cond delay="indefinite"/>
                      </p:stCondLst>
                      <p:childTnLst>
                        <p:par>
                          <p:cTn id="21" fill="hold">
                            <p:stCondLst>
                              <p:cond delay="0"/>
                            </p:stCondLst>
                            <p:childTnLst>
                              <p:par>
                                <p:cTn id="22" presetID="56" presetClass="entr" presetSubtype="0" fill="hold" grpId="0" nodeType="clickEffect">
                                  <p:stCondLst>
                                    <p:cond delay="0"/>
                                  </p:stCondLst>
                                  <p:iterate type="lt">
                                    <p:tmPct val="10000"/>
                                  </p:iterate>
                                  <p:childTnLst>
                                    <p:set>
                                      <p:cBhvr>
                                        <p:cTn id="23" dur="1" fill="hold">
                                          <p:stCondLst>
                                            <p:cond delay="0"/>
                                          </p:stCondLst>
                                        </p:cTn>
                                        <p:tgtEl>
                                          <p:spTgt spid="64525"/>
                                        </p:tgtEl>
                                        <p:attrNameLst>
                                          <p:attrName>style.visibility</p:attrName>
                                        </p:attrNameLst>
                                      </p:cBhvr>
                                      <p:to>
                                        <p:strVal val="visible"/>
                                      </p:to>
                                    </p:set>
                                    <p:anim by="(-#ppt_w*2)" calcmode="lin" valueType="num">
                                      <p:cBhvr rctx="PPT">
                                        <p:cTn id="24" dur="250" autoRev="1" fill="hold">
                                          <p:stCondLst>
                                            <p:cond delay="0"/>
                                          </p:stCondLst>
                                        </p:cTn>
                                        <p:tgtEl>
                                          <p:spTgt spid="64525"/>
                                        </p:tgtEl>
                                        <p:attrNameLst>
                                          <p:attrName>ppt_w</p:attrName>
                                        </p:attrNameLst>
                                      </p:cBhvr>
                                    </p:anim>
                                    <p:anim by="(#ppt_w*0.50)" calcmode="lin" valueType="num">
                                      <p:cBhvr>
                                        <p:cTn id="25" dur="250" decel="50000" autoRev="1" fill="hold">
                                          <p:stCondLst>
                                            <p:cond delay="0"/>
                                          </p:stCondLst>
                                        </p:cTn>
                                        <p:tgtEl>
                                          <p:spTgt spid="64525"/>
                                        </p:tgtEl>
                                        <p:attrNameLst>
                                          <p:attrName>ppt_x</p:attrName>
                                        </p:attrNameLst>
                                      </p:cBhvr>
                                    </p:anim>
                                    <p:anim from="(-#ppt_h/2)" to="(#ppt_y)" calcmode="lin" valueType="num">
                                      <p:cBhvr>
                                        <p:cTn id="26" dur="500" fill="hold">
                                          <p:stCondLst>
                                            <p:cond delay="0"/>
                                          </p:stCondLst>
                                        </p:cTn>
                                        <p:tgtEl>
                                          <p:spTgt spid="64525"/>
                                        </p:tgtEl>
                                        <p:attrNameLst>
                                          <p:attrName>ppt_y</p:attrName>
                                        </p:attrNameLst>
                                      </p:cBhvr>
                                    </p:anim>
                                    <p:animRot by="21600000">
                                      <p:cBhvr>
                                        <p:cTn id="27" dur="500" fill="hold">
                                          <p:stCondLst>
                                            <p:cond delay="0"/>
                                          </p:stCondLst>
                                        </p:cTn>
                                        <p:tgtEl>
                                          <p:spTgt spid="645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8" grpId="0"/>
      <p:bldP spid="64522" grpId="0" build="p"/>
      <p:bldP spid="6452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p:cNvSpPr>
          <p:nvPr>
            <p:ph type="body" idx="4294967295"/>
          </p:nvPr>
        </p:nvSpPr>
        <p:spPr>
          <a:xfrm>
            <a:off x="0" y="381000"/>
            <a:ext cx="9144000" cy="5638800"/>
          </a:xfrm>
        </p:spPr>
        <p:txBody>
          <a:bodyPr vert="horz" wrap="square" lIns="91440" tIns="45720" rIns="91440" bIns="45720" anchor="t" anchorCtr="0"/>
          <a:p>
            <a:pPr algn="ctr" eaLnBrk="1" hangingPunct="1">
              <a:buFont typeface="Wingdings" panose="05000000000000000000" pitchFamily="2" charset="2"/>
              <a:buNone/>
            </a:pPr>
            <a:r>
              <a:rPr lang="en-US" altLang="zh-CN" b="1" dirty="0">
                <a:solidFill>
                  <a:srgbClr val="FF0000"/>
                </a:solidFill>
                <a:latin typeface="Tahoma" panose="020B0604030504040204" pitchFamily="34" charset="0"/>
                <a:ea typeface="宋体" panose="02010600030101010101" pitchFamily="2" charset="-122"/>
              </a:rPr>
              <a:t>Thank-you Letters Are Heart-warming</a:t>
            </a:r>
            <a:endParaRPr lang="en-US" altLang="zh-CN" b="1" dirty="0">
              <a:solidFill>
                <a:srgbClr val="FF0000"/>
              </a:solidFill>
              <a:latin typeface="Tahoma" panose="020B0604030504040204" pitchFamily="34" charset="0"/>
              <a:ea typeface="宋体" panose="02010600030101010101" pitchFamily="2" charset="-122"/>
            </a:endParaRPr>
          </a:p>
        </p:txBody>
      </p:sp>
      <p:sp>
        <p:nvSpPr>
          <p:cNvPr id="33795" name="Rectangle 6"/>
          <p:cNvSpPr/>
          <p:nvPr/>
        </p:nvSpPr>
        <p:spPr>
          <a:xfrm>
            <a:off x="523875" y="1371600"/>
            <a:ext cx="8058150" cy="2061210"/>
          </a:xfrm>
          <a:prstGeom prst="rect">
            <a:avLst/>
          </a:prstGeom>
          <a:noFill/>
          <a:ln w="9525">
            <a:noFill/>
          </a:ln>
        </p:spPr>
        <p:txBody>
          <a:bodyPr wrap="square">
            <a:spAutoFit/>
          </a:bodyPr>
          <a:p>
            <a:pPr algn="just" eaLnBrk="1" hangingPunct="1"/>
            <a:r>
              <a:rPr lang="en-US" altLang="zh-CN" sz="3200" dirty="0">
                <a:latin typeface="Arial" panose="020B0604020202020204" pitchFamily="34" charset="0"/>
              </a:rPr>
              <a:t>You usually need to write a formal letter of thanks when you leave after being the guests to convey your message, gratitude and love to the receiver. </a:t>
            </a:r>
            <a:r>
              <a:rPr lang="en-US" altLang="zh-CN" sz="3200" b="1" dirty="0">
                <a:latin typeface="Arial" panose="020B0604020202020204" pitchFamily="34" charset="0"/>
              </a:rPr>
              <a:t>    </a:t>
            </a:r>
            <a:endParaRPr lang="en-US" altLang="zh-CN" sz="3200" b="1" dirty="0">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p:cNvSpPr>
          <p:nvPr>
            <p:ph type="title"/>
          </p:nvPr>
        </p:nvSpPr>
        <p:spPr>
          <a:xfrm>
            <a:off x="457200" y="152400"/>
            <a:ext cx="8229600" cy="1143000"/>
          </a:xfrm>
        </p:spPr>
        <p:txBody>
          <a:bodyPr vert="horz" wrap="square" lIns="91440" tIns="45720" rIns="91440" bIns="45720" anchor="ctr" anchorCtr="0"/>
          <a:p>
            <a:r>
              <a:rPr lang="en-US" altLang="zh-CN" sz="4000" b="1" dirty="0">
                <a:solidFill>
                  <a:srgbClr val="FF0000"/>
                </a:solidFill>
                <a:ea typeface="宋体" panose="02010600030101010101" pitchFamily="2" charset="-122"/>
              </a:rPr>
              <a:t>Sample:</a:t>
            </a:r>
            <a:br>
              <a:rPr lang="en-US" altLang="zh-CN" sz="4000" b="1" dirty="0">
                <a:solidFill>
                  <a:srgbClr val="FF0000"/>
                </a:solidFill>
                <a:ea typeface="宋体" panose="02010600030101010101" pitchFamily="2" charset="-122"/>
              </a:rPr>
            </a:br>
            <a:endParaRPr lang="zh-CN" altLang="en-US" sz="4000" b="1" dirty="0">
              <a:solidFill>
                <a:srgbClr val="FF0000"/>
              </a:solidFill>
              <a:ea typeface="宋体" panose="02010600030101010101" pitchFamily="2" charset="-122"/>
            </a:endParaRPr>
          </a:p>
        </p:txBody>
      </p:sp>
      <p:sp>
        <p:nvSpPr>
          <p:cNvPr id="34819" name="Rectangle 3"/>
          <p:cNvSpPr>
            <a:spLocks noGrp="1"/>
          </p:cNvSpPr>
          <p:nvPr>
            <p:ph idx="1"/>
          </p:nvPr>
        </p:nvSpPr>
        <p:spPr>
          <a:xfrm>
            <a:off x="0" y="874713"/>
            <a:ext cx="8915400" cy="5410200"/>
          </a:xfrm>
        </p:spPr>
        <p:txBody>
          <a:bodyPr vert="horz" wrap="square" lIns="91440" tIns="45720" rIns="91440" bIns="45720" anchor="t" anchorCtr="0"/>
          <a:p>
            <a:pPr>
              <a:lnSpc>
                <a:spcPct val="80000"/>
              </a:lnSpc>
              <a:buFont typeface="Wingdings" panose="05000000000000000000" pitchFamily="2" charset="2"/>
              <a:buNone/>
            </a:pPr>
            <a:r>
              <a:rPr lang="en-US" altLang="zh-CN" sz="2800" b="1" dirty="0">
                <a:ea typeface="宋体" panose="02010600030101010101" pitchFamily="2" charset="-122"/>
              </a:rPr>
              <a:t>   </a:t>
            </a:r>
            <a:r>
              <a:rPr lang="en-US" altLang="zh-CN" sz="2800" dirty="0">
                <a:latin typeface="Baskerville Old Face" panose="02020602080505020303" charset="0"/>
                <a:ea typeface="宋体" panose="02010600030101010101" pitchFamily="2" charset="-122"/>
                <a:cs typeface="Baskerville Old Face" panose="02020602080505020303" charset="0"/>
              </a:rPr>
              <a:t>Dear Mrs. Dalton,</a:t>
            </a:r>
            <a:endParaRPr lang="en-US" altLang="zh-CN" sz="2800" dirty="0">
              <a:latin typeface="Baskerville Old Face" panose="02020602080505020303" charset="0"/>
              <a:ea typeface="宋体" panose="02010600030101010101" pitchFamily="2" charset="-122"/>
              <a:cs typeface="Baskerville Old Face" panose="02020602080505020303" charset="0"/>
            </a:endParaRPr>
          </a:p>
          <a:p>
            <a:pPr algn="just">
              <a:lnSpc>
                <a:spcPct val="80000"/>
              </a:lnSpc>
              <a:buFont typeface="Wingdings" panose="05000000000000000000" pitchFamily="2" charset="2"/>
              <a:buNone/>
            </a:pPr>
            <a:r>
              <a:rPr lang="en-US" altLang="zh-CN" sz="2800" dirty="0">
                <a:latin typeface="Baskerville Old Face" panose="02020602080505020303" charset="0"/>
                <a:ea typeface="宋体" panose="02010600030101010101" pitchFamily="2" charset="-122"/>
                <a:cs typeface="Baskerville Old Face" panose="02020602080505020303" charset="0"/>
              </a:rPr>
              <a:t>          It is so kind of you and your husband to let us stay with you for the wonderful week. We enjoyed and appreciated all of your kindness more than we can say. We hope that you will come to China some time soon so that we may have the pleasure of seeing you in our home. In the meantime, thank you for your generous hospitality, and my wife  joins me in sending  kindest regards to your family.  </a:t>
            </a:r>
            <a:endParaRPr lang="en-US" altLang="zh-CN" sz="2800" dirty="0">
              <a:latin typeface="Baskerville Old Face" panose="02020602080505020303" charset="0"/>
              <a:ea typeface="宋体" panose="02010600030101010101" pitchFamily="2" charset="-122"/>
              <a:cs typeface="Baskerville Old Face" panose="02020602080505020303" charset="0"/>
            </a:endParaRPr>
          </a:p>
          <a:p>
            <a:pPr>
              <a:lnSpc>
                <a:spcPct val="80000"/>
              </a:lnSpc>
              <a:buFont typeface="Wingdings" panose="05000000000000000000" pitchFamily="2" charset="2"/>
              <a:buNone/>
            </a:pPr>
            <a:r>
              <a:rPr lang="en-US" altLang="zh-CN" sz="2800" dirty="0">
                <a:latin typeface="Baskerville Old Face" panose="02020602080505020303" charset="0"/>
                <a:ea typeface="宋体" panose="02010600030101010101" pitchFamily="2" charset="-122"/>
                <a:cs typeface="Baskerville Old Face" panose="02020602080505020303" charset="0"/>
              </a:rPr>
              <a:t>   </a:t>
            </a:r>
            <a:endParaRPr lang="en-US" altLang="zh-CN" sz="2800" dirty="0">
              <a:latin typeface="Baskerville Old Face" panose="02020602080505020303" charset="0"/>
              <a:ea typeface="宋体" panose="02010600030101010101" pitchFamily="2" charset="-122"/>
              <a:cs typeface="Baskerville Old Face" panose="02020602080505020303" charset="0"/>
            </a:endParaRPr>
          </a:p>
          <a:p>
            <a:pPr>
              <a:lnSpc>
                <a:spcPct val="80000"/>
              </a:lnSpc>
              <a:buFont typeface="Wingdings" panose="05000000000000000000" pitchFamily="2" charset="2"/>
              <a:buNone/>
            </a:pPr>
            <a:r>
              <a:rPr lang="en-US" altLang="zh-CN" sz="2800" dirty="0">
                <a:latin typeface="Baskerville Old Face" panose="02020602080505020303" charset="0"/>
                <a:ea typeface="宋体" panose="02010600030101010101" pitchFamily="2" charset="-122"/>
                <a:cs typeface="Baskerville Old Face" panose="02020602080505020303" charset="0"/>
              </a:rPr>
              <a:t>                                                                 Sincerely yours,</a:t>
            </a:r>
            <a:endParaRPr lang="en-US" altLang="zh-CN" sz="2800" dirty="0">
              <a:latin typeface="Baskerville Old Face" panose="02020602080505020303" charset="0"/>
              <a:ea typeface="宋体" panose="02010600030101010101" pitchFamily="2" charset="-122"/>
              <a:cs typeface="Baskerville Old Face" panose="02020602080505020303" charset="0"/>
            </a:endParaRPr>
          </a:p>
          <a:p>
            <a:pPr>
              <a:lnSpc>
                <a:spcPct val="80000"/>
              </a:lnSpc>
              <a:buFont typeface="Wingdings" panose="05000000000000000000" pitchFamily="2" charset="2"/>
              <a:buNone/>
            </a:pPr>
            <a:r>
              <a:rPr lang="en-US" altLang="zh-CN" sz="2800" dirty="0">
                <a:latin typeface="Baskerville Old Face" panose="02020602080505020303" charset="0"/>
                <a:ea typeface="宋体" panose="02010600030101010101" pitchFamily="2" charset="-122"/>
                <a:cs typeface="Baskerville Old Face" panose="02020602080505020303" charset="0"/>
              </a:rPr>
              <a:t>  	              				              Ken</a:t>
            </a:r>
            <a:endParaRPr lang="en-US" altLang="zh-CN" sz="2800" dirty="0">
              <a:latin typeface="Baskerville Old Face" panose="02020602080505020303" charset="0"/>
              <a:ea typeface="宋体" panose="02010600030101010101" pitchFamily="2" charset="-122"/>
              <a:cs typeface="Baskerville Old Face" panose="02020602080505020303" charset="0"/>
            </a:endParaRPr>
          </a:p>
          <a:p>
            <a:pPr>
              <a:lnSpc>
                <a:spcPct val="80000"/>
              </a:lnSpc>
              <a:buChar char="•"/>
            </a:pPr>
            <a:endParaRPr lang="zh-CN" altLang="en-US" sz="2800" dirty="0">
              <a:latin typeface="Baskerville Old Face" panose="02020602080505020303" charset="0"/>
              <a:ea typeface="宋体" panose="02010600030101010101" pitchFamily="2" charset="-122"/>
              <a:cs typeface="Baskerville Old Face" panose="02020602080505020303"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p:cNvSpPr>
          <p:nvPr>
            <p:ph type="body" idx="4294967295"/>
          </p:nvPr>
        </p:nvSpPr>
        <p:spPr>
          <a:xfrm>
            <a:off x="0" y="287338"/>
            <a:ext cx="9144000" cy="5867400"/>
          </a:xfrm>
        </p:spPr>
        <p:txBody>
          <a:bodyPr vert="horz" wrap="square" lIns="91440" tIns="45720" rIns="91440" bIns="45720" anchor="t" anchorCtr="0"/>
          <a:p>
            <a:pPr eaLnBrk="1" hangingPunct="1">
              <a:lnSpc>
                <a:spcPct val="80000"/>
              </a:lnSpc>
              <a:buFont typeface="Wingdings" panose="05000000000000000000" pitchFamily="2" charset="2"/>
              <a:buNone/>
            </a:pPr>
            <a:endParaRPr lang="en-US" altLang="zh-CN" sz="2800" b="1" u="sng" dirty="0">
              <a:latin typeface="Arial Unicode MS" panose="020B0604020202020204" charset="-122"/>
              <a:ea typeface="Arial Unicode MS" panose="020B0604020202020204" charset="-122"/>
            </a:endParaRPr>
          </a:p>
          <a:p>
            <a:pPr eaLnBrk="1" hangingPunct="1">
              <a:lnSpc>
                <a:spcPct val="80000"/>
              </a:lnSpc>
              <a:buFont typeface="Wingdings" panose="05000000000000000000" pitchFamily="2" charset="2"/>
              <a:buNone/>
            </a:pPr>
            <a:r>
              <a:rPr lang="en-US" altLang="zh-CN" sz="3600" b="1" dirty="0">
                <a:ea typeface="Arial Unicode MS" panose="020B0604020202020204" charset="-122"/>
              </a:rPr>
              <a:t>   </a:t>
            </a:r>
            <a:r>
              <a:rPr lang="en-US" altLang="zh-CN" sz="3600" dirty="0">
                <a:ea typeface="Arial Unicode MS" panose="020B0604020202020204" charset="-122"/>
              </a:rPr>
              <a:t>And my wife  </a:t>
            </a:r>
            <a:r>
              <a:rPr lang="en-US" altLang="zh-CN" sz="3600" dirty="0">
                <a:solidFill>
                  <a:schemeClr val="tx2"/>
                </a:solidFill>
                <a:ea typeface="Arial Unicode MS" panose="020B0604020202020204" charset="-122"/>
              </a:rPr>
              <a:t>joins me in sending</a:t>
            </a:r>
            <a:r>
              <a:rPr lang="en-US" altLang="zh-CN" sz="3600" dirty="0">
                <a:ea typeface="Arial Unicode MS" panose="020B0604020202020204" charset="-122"/>
              </a:rPr>
              <a:t> kindest regards to your family.</a:t>
            </a:r>
            <a:endParaRPr lang="en-US" altLang="zh-CN" sz="3600" dirty="0">
              <a:ea typeface="Arial Unicode MS" panose="020B0604020202020204" charset="-122"/>
            </a:endParaRPr>
          </a:p>
          <a:p>
            <a:pPr eaLnBrk="1" hangingPunct="1">
              <a:lnSpc>
                <a:spcPct val="80000"/>
              </a:lnSpc>
              <a:buFont typeface="Wingdings" panose="05000000000000000000" pitchFamily="2" charset="2"/>
              <a:buNone/>
            </a:pPr>
            <a:r>
              <a:rPr lang="en-US" altLang="zh-CN" sz="3600" b="1" dirty="0">
                <a:ea typeface="Arial Unicode MS" panose="020B0604020202020204" charset="-122"/>
              </a:rPr>
              <a:t>	  </a:t>
            </a:r>
            <a:endParaRPr lang="en-US" altLang="zh-CN" sz="3600" b="1" dirty="0">
              <a:ea typeface="Arial Unicode MS" panose="020B0604020202020204" charset="-122"/>
            </a:endParaRPr>
          </a:p>
          <a:p>
            <a:pPr eaLnBrk="1" hangingPunct="1">
              <a:lnSpc>
                <a:spcPct val="80000"/>
              </a:lnSpc>
              <a:buChar char="•"/>
            </a:pPr>
            <a:endParaRPr lang="en-US" altLang="zh-CN" sz="3600" dirty="0">
              <a:ea typeface="Arial Unicode MS" panose="020B0604020202020204" charset="-122"/>
            </a:endParaRPr>
          </a:p>
          <a:p>
            <a:pPr eaLnBrk="1" hangingPunct="1">
              <a:lnSpc>
                <a:spcPct val="80000"/>
              </a:lnSpc>
              <a:buChar char="•"/>
            </a:pPr>
            <a:endParaRPr lang="en-US" altLang="zh-CN" sz="3600" dirty="0">
              <a:ea typeface="Arial Unicode MS" panose="020B0604020202020204" charset="-122"/>
            </a:endParaRPr>
          </a:p>
          <a:p>
            <a:pPr eaLnBrk="1" hangingPunct="1">
              <a:lnSpc>
                <a:spcPct val="80000"/>
              </a:lnSpc>
              <a:buChar char="•"/>
            </a:pPr>
            <a:endParaRPr lang="en-US" altLang="zh-CN" sz="3600" dirty="0">
              <a:ea typeface="Arial Unicode MS" panose="020B0604020202020204" charset="-122"/>
            </a:endParaRPr>
          </a:p>
          <a:p>
            <a:pPr eaLnBrk="1" hangingPunct="1">
              <a:lnSpc>
                <a:spcPct val="80000"/>
              </a:lnSpc>
              <a:buChar char="•"/>
            </a:pPr>
            <a:endParaRPr lang="en-US" altLang="zh-CN" sz="3600" dirty="0">
              <a:ea typeface="Arial Unicode MS" panose="020B0604020202020204" charset="-122"/>
            </a:endParaRPr>
          </a:p>
          <a:p>
            <a:pPr eaLnBrk="1" hangingPunct="1">
              <a:lnSpc>
                <a:spcPct val="80000"/>
              </a:lnSpc>
              <a:buFont typeface="Wingdings" panose="05000000000000000000" pitchFamily="2" charset="2"/>
              <a:buNone/>
            </a:pPr>
            <a:r>
              <a:rPr lang="en-US" altLang="zh-CN" b="1" dirty="0">
                <a:solidFill>
                  <a:schemeClr val="tx2"/>
                </a:solidFill>
                <a:ea typeface="Arial Unicode MS" panose="020B0604020202020204" charset="-122"/>
              </a:rPr>
              <a:t>  </a:t>
            </a:r>
            <a:r>
              <a:rPr lang="en-US" altLang="zh-CN" b="1" dirty="0">
                <a:solidFill>
                  <a:srgbClr val="FF0000"/>
                </a:solidFill>
                <a:ea typeface="Arial Unicode MS" panose="020B0604020202020204" charset="-122"/>
              </a:rPr>
              <a:t> Example: </a:t>
            </a:r>
            <a:endParaRPr lang="en-US" altLang="zh-CN" b="1" dirty="0">
              <a:ea typeface="Arial Unicode MS" panose="020B0604020202020204" charset="-122"/>
            </a:endParaRPr>
          </a:p>
          <a:p>
            <a:pPr eaLnBrk="1" hangingPunct="1">
              <a:lnSpc>
                <a:spcPct val="80000"/>
              </a:lnSpc>
              <a:buFont typeface="Wingdings" panose="05000000000000000000" pitchFamily="2" charset="2"/>
              <a:buNone/>
            </a:pPr>
            <a:r>
              <a:rPr lang="en-US" altLang="zh-CN" b="1" dirty="0">
                <a:ea typeface="Arial Unicode MS" panose="020B0604020202020204" charset="-122"/>
              </a:rPr>
              <a:t>   </a:t>
            </a:r>
            <a:r>
              <a:rPr lang="en-US" altLang="zh-CN" dirty="0">
                <a:ea typeface="Arial Unicode MS" panose="020B0604020202020204" charset="-122"/>
              </a:rPr>
              <a:t>All my classmates </a:t>
            </a:r>
            <a:r>
              <a:rPr lang="en-US" altLang="zh-CN" dirty="0">
                <a:solidFill>
                  <a:schemeClr val="tx2"/>
                </a:solidFill>
                <a:ea typeface="Arial Unicode MS" panose="020B0604020202020204" charset="-122"/>
              </a:rPr>
              <a:t>join me in sending</a:t>
            </a:r>
            <a:r>
              <a:rPr lang="en-US" altLang="zh-CN" dirty="0">
                <a:ea typeface="Arial Unicode MS" panose="020B0604020202020204" charset="-122"/>
              </a:rPr>
              <a:t> their best regards to you.</a:t>
            </a:r>
            <a:endParaRPr lang="en-US" altLang="zh-CN" dirty="0">
              <a:ea typeface="Arial Unicode MS" panose="020B0604020202020204" charset="-122"/>
            </a:endParaRPr>
          </a:p>
          <a:p>
            <a:pPr eaLnBrk="1" hangingPunct="1">
              <a:lnSpc>
                <a:spcPct val="80000"/>
              </a:lnSpc>
              <a:buChar char="•"/>
            </a:pPr>
            <a:endParaRPr lang="en-US" altLang="zh-CN" sz="3600" dirty="0">
              <a:ea typeface="Arial Unicode MS" panose="020B0604020202020204" charset="-122"/>
            </a:endParaRPr>
          </a:p>
        </p:txBody>
      </p:sp>
      <p:sp>
        <p:nvSpPr>
          <p:cNvPr id="90125" name="AutoShape 13"/>
          <p:cNvSpPr/>
          <p:nvPr/>
        </p:nvSpPr>
        <p:spPr>
          <a:xfrm>
            <a:off x="457200" y="2057400"/>
            <a:ext cx="8001000" cy="1981200"/>
          </a:xfrm>
          <a:prstGeom prst="wedgeRectCallout">
            <a:avLst>
              <a:gd name="adj1" fmla="val 6491"/>
              <a:gd name="adj2" fmla="val -72486"/>
            </a:avLst>
          </a:prstGeom>
          <a:solidFill>
            <a:srgbClr val="CCECFF"/>
          </a:solidFill>
          <a:ln w="9525" cap="flat" cmpd="sng">
            <a:solidFill>
              <a:schemeClr val="tx1"/>
            </a:solidFill>
            <a:prstDash val="solid"/>
            <a:miter/>
            <a:headEnd type="none" w="med" len="med"/>
            <a:tailEnd type="none" w="med" len="med"/>
          </a:ln>
        </p:spPr>
        <p:txBody>
          <a:bodyPr/>
          <a:p>
            <a:pPr algn="just" eaLnBrk="1" hangingPunct="1">
              <a:spcBef>
                <a:spcPct val="20000"/>
              </a:spcBef>
              <a:buSzPct val="85000"/>
            </a:pPr>
            <a:r>
              <a:rPr lang="en-US" altLang="zh-CN" sz="2400" b="1" dirty="0">
                <a:solidFill>
                  <a:srgbClr val="000099"/>
                </a:solidFill>
                <a:latin typeface="Arial" panose="020B0604020202020204" pitchFamily="34" charset="0"/>
                <a:ea typeface="Arial Unicode MS" panose="020B0604020202020204" charset="-122"/>
              </a:rPr>
              <a:t>This is one of the usual closing sentences used in thank-you letters. Other similar expressions can be: “They ask me to pass their sincere gratitude to you.”  “I’d like to express our hearty thanks to you on behalf of all my friends.”</a:t>
            </a:r>
            <a:endParaRPr lang="en-US" altLang="zh-CN" sz="2400" b="1" dirty="0">
              <a:solidFill>
                <a:srgbClr val="000099"/>
              </a:solidFill>
              <a:latin typeface="Arial" panose="020B0604020202020204" pitchFamily="34" charset="0"/>
              <a:ea typeface="Arial Unicode MS" panose="020B0604020202020204" charset="-122"/>
            </a:endParaRPr>
          </a:p>
        </p:txBody>
      </p:sp>
      <p:sp>
        <p:nvSpPr>
          <p:cNvPr id="35844" name="Rectangle 14">
            <a:hlinkClick r:id="" action="ppaction://noaction"/>
          </p:cNvPr>
          <p:cNvSpPr/>
          <p:nvPr/>
        </p:nvSpPr>
        <p:spPr>
          <a:xfrm>
            <a:off x="304800" y="152083"/>
            <a:ext cx="3505200" cy="519112"/>
          </a:xfrm>
          <a:prstGeom prst="rect">
            <a:avLst/>
          </a:prstGeom>
          <a:noFill/>
          <a:ln w="9525">
            <a:noFill/>
          </a:ln>
        </p:spPr>
        <p:txBody>
          <a:bodyPr>
            <a:spAutoFit/>
          </a:bodyPr>
          <a:p>
            <a:pPr eaLnBrk="1" hangingPunct="1"/>
            <a:r>
              <a:rPr lang="en-US" altLang="zh-CN" sz="2800" b="1" u="sng" dirty="0">
                <a:solidFill>
                  <a:srgbClr val="F98D43"/>
                </a:solidFill>
                <a:latin typeface="Arial" panose="020B0604020202020204" pitchFamily="34" charset="0"/>
              </a:rPr>
              <a:t>Difficult Sentences</a:t>
            </a:r>
            <a:endParaRPr lang="en-US" altLang="zh-CN" sz="2800" b="1" u="sng" dirty="0">
              <a:solidFill>
                <a:srgbClr val="F98D43"/>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5"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p:cNvSpPr>
          <p:nvPr>
            <p:ph type="title"/>
          </p:nvPr>
        </p:nvSpPr>
        <p:spPr>
          <a:xfrm>
            <a:off x="457200" y="152400"/>
            <a:ext cx="8458200" cy="457200"/>
          </a:xfrm>
        </p:spPr>
        <p:txBody>
          <a:bodyPr vert="horz" wrap="square" lIns="91440" tIns="45720" rIns="91440" bIns="45720" anchor="ctr" anchorCtr="0"/>
          <a:p>
            <a:r>
              <a:rPr lang="en-US" altLang="zh-CN" sz="3200" dirty="0">
                <a:solidFill>
                  <a:schemeClr val="bg1"/>
                </a:solidFill>
                <a:ea typeface="宋体" panose="02010600030101010101" pitchFamily="2" charset="-122"/>
              </a:rPr>
              <a:t>Sample Interview Thank You Letter</a:t>
            </a:r>
            <a:r>
              <a:rPr lang="en-US" altLang="zh-CN" sz="4000" dirty="0">
                <a:ea typeface="宋体" panose="02010600030101010101" pitchFamily="2" charset="-122"/>
              </a:rPr>
              <a:t> </a:t>
            </a:r>
            <a:endParaRPr lang="zh-CN" altLang="en-US" sz="4000" dirty="0">
              <a:ea typeface="宋体" panose="02010600030101010101" pitchFamily="2" charset="-122"/>
            </a:endParaRPr>
          </a:p>
        </p:txBody>
      </p:sp>
      <p:sp>
        <p:nvSpPr>
          <p:cNvPr id="36867" name="Rectangle 3"/>
          <p:cNvSpPr>
            <a:spLocks noGrp="1"/>
          </p:cNvSpPr>
          <p:nvPr>
            <p:ph idx="1"/>
          </p:nvPr>
        </p:nvSpPr>
        <p:spPr>
          <a:xfrm>
            <a:off x="-76200" y="0"/>
            <a:ext cx="9144000" cy="6858000"/>
          </a:xfrm>
        </p:spPr>
        <p:txBody>
          <a:bodyPr vert="horz" wrap="square" lIns="91440" tIns="45720" rIns="91440" bIns="45720" anchor="t" anchorCtr="0"/>
          <a:p>
            <a:pPr algn="just">
              <a:lnSpc>
                <a:spcPct val="80000"/>
              </a:lnSpc>
            </a:pPr>
            <a:r>
              <a:rPr lang="en-US" altLang="zh-CN" sz="2400" dirty="0">
                <a:ea typeface="宋体" panose="02010600030101010101" pitchFamily="2" charset="-122"/>
              </a:rPr>
              <a:t>Dear Mr./Ms. Smith: </a:t>
            </a:r>
            <a:endParaRPr lang="en-US" altLang="zh-CN" sz="2400" dirty="0">
              <a:ea typeface="宋体" panose="02010600030101010101" pitchFamily="2" charset="-122"/>
            </a:endParaRPr>
          </a:p>
          <a:p>
            <a:pPr algn="just">
              <a:lnSpc>
                <a:spcPct val="80000"/>
              </a:lnSpc>
            </a:pPr>
            <a:r>
              <a:rPr lang="en-US" altLang="zh-CN" sz="2400" dirty="0">
                <a:ea typeface="宋体" panose="02010600030101010101" pitchFamily="2" charset="-122"/>
              </a:rPr>
              <a:t>      It was very enjoyable to speak with you about the assistant account executive position at the Smith Agency. The job, as you presented it, seems to be a very good match for my skills and interests. The creative approach to account management that you described confirmed my desire to work with you.</a:t>
            </a:r>
            <a:endParaRPr lang="en-US" altLang="zh-CN" sz="2400" dirty="0">
              <a:ea typeface="宋体" panose="02010600030101010101" pitchFamily="2" charset="-122"/>
            </a:endParaRPr>
          </a:p>
          <a:p>
            <a:pPr algn="just">
              <a:lnSpc>
                <a:spcPct val="80000"/>
              </a:lnSpc>
            </a:pPr>
            <a:r>
              <a:rPr lang="en-US" altLang="zh-CN" sz="2400" dirty="0">
                <a:ea typeface="宋体" panose="02010600030101010101" pitchFamily="2" charset="-122"/>
              </a:rPr>
              <a:t>     In addition to my enthusiasm, I will bring to the position strong writing skills, assertiveness and the ability to encourage others to work cooperatively with the department. My artistic background will help me to work with artists on staff and provide me with an understanding of the visual aspects of our work.</a:t>
            </a:r>
            <a:endParaRPr lang="en-US" altLang="zh-CN" sz="2400" dirty="0">
              <a:ea typeface="宋体" panose="02010600030101010101" pitchFamily="2" charset="-122"/>
            </a:endParaRPr>
          </a:p>
          <a:p>
            <a:pPr algn="just">
              <a:lnSpc>
                <a:spcPct val="80000"/>
              </a:lnSpc>
            </a:pPr>
            <a:r>
              <a:rPr lang="en-US" altLang="zh-CN" sz="2400" dirty="0">
                <a:ea typeface="宋体" panose="02010600030101010101" pitchFamily="2" charset="-122"/>
              </a:rPr>
              <a:t>     I understand your need for administrative support. My detail orientation and organizational skills will help to free you to deal with larger issues. I neglected to mention during my interview that I had worked for two summers as a temporary office worker. This experience helped me to develop my secretarial and clerical skills. </a:t>
            </a:r>
            <a:endParaRPr lang="en-US" altLang="zh-CN" sz="2400" dirty="0">
              <a:ea typeface="宋体" panose="02010600030101010101" pitchFamily="2" charset="-122"/>
            </a:endParaRPr>
          </a:p>
          <a:p>
            <a:pPr algn="just">
              <a:lnSpc>
                <a:spcPct val="80000"/>
              </a:lnSpc>
            </a:pPr>
            <a:r>
              <a:rPr lang="en-US" altLang="zh-CN" sz="2400" dirty="0">
                <a:ea typeface="宋体" panose="02010600030101010101" pitchFamily="2" charset="-122"/>
              </a:rPr>
              <a:t>     I appreciate the time you took to interview me. I am very interested in working for you and look forward to hearing from you about this position. </a:t>
            </a:r>
            <a:endParaRPr lang="en-US" altLang="zh-CN" sz="2400" dirty="0">
              <a:ea typeface="宋体" panose="02010600030101010101" pitchFamily="2" charset="-122"/>
            </a:endParaRPr>
          </a:p>
          <a:p>
            <a:pPr>
              <a:lnSpc>
                <a:spcPct val="80000"/>
              </a:lnSpc>
            </a:pPr>
            <a:r>
              <a:rPr lang="en-US" altLang="zh-CN" sz="2400" dirty="0">
                <a:ea typeface="宋体" panose="02010600030101010101" pitchFamily="2" charset="-122"/>
              </a:rPr>
              <a:t>                                                                                 Sincerely,   </a:t>
            </a:r>
            <a:br>
              <a:rPr lang="en-US" altLang="zh-CN" sz="2400" dirty="0">
                <a:ea typeface="宋体" panose="02010600030101010101" pitchFamily="2" charset="-122"/>
              </a:rPr>
            </a:br>
            <a:br>
              <a:rPr lang="en-US" altLang="zh-CN" sz="2400" dirty="0">
                <a:ea typeface="宋体" panose="02010600030101010101" pitchFamily="2" charset="-122"/>
              </a:rPr>
            </a:br>
            <a:r>
              <a:rPr lang="en-US" altLang="zh-CN" sz="2400" dirty="0">
                <a:ea typeface="宋体" panose="02010600030101010101" pitchFamily="2" charset="-122"/>
              </a:rPr>
              <a:t>                                                                          Philip </a:t>
            </a:r>
            <a:br>
              <a:rPr lang="en-US" altLang="zh-CN" sz="2400" dirty="0">
                <a:ea typeface="宋体" panose="02010600030101010101" pitchFamily="2" charset="-122"/>
              </a:rPr>
            </a:br>
            <a:endParaRPr lang="zh-CN" altLang="en-US" sz="2400" dirty="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p:txBody>
          <a:bodyPr vert="horz" wrap="square" lIns="91440" tIns="45720" rIns="91440" bIns="45720" anchor="ctr" anchorCtr="0"/>
          <a:p>
            <a:r>
              <a:rPr lang="en-US" altLang="zh-CN" dirty="0">
                <a:ea typeface="PMingLiU" panose="02020500000000000000" pitchFamily="18" charset="-120"/>
              </a:rPr>
              <a:t>2. Conciseness</a:t>
            </a:r>
            <a:r>
              <a:rPr lang="zh-CN" altLang="en-US" dirty="0">
                <a:ea typeface="PMingLiU" panose="02020500000000000000" pitchFamily="18" charset="-120"/>
              </a:rPr>
              <a:t>（简洁）：</a:t>
            </a:r>
            <a:endParaRPr lang="zh-CN" altLang="en-US" dirty="0">
              <a:ea typeface="PMingLiU" panose="02020500000000000000" pitchFamily="18" charset="-120"/>
            </a:endParaRPr>
          </a:p>
        </p:txBody>
      </p:sp>
      <p:sp>
        <p:nvSpPr>
          <p:cNvPr id="10243" name="Rectangle 3"/>
          <p:cNvSpPr>
            <a:spLocks noGrp="1"/>
          </p:cNvSpPr>
          <p:nvPr>
            <p:ph idx="1"/>
          </p:nvPr>
        </p:nvSpPr>
        <p:spPr>
          <a:xfrm>
            <a:off x="152400" y="1600200"/>
            <a:ext cx="8686800" cy="3886200"/>
          </a:xfrm>
        </p:spPr>
        <p:txBody>
          <a:bodyPr vert="horz" wrap="square" lIns="91440" tIns="45720" rIns="91440" bIns="45720" anchor="t" anchorCtr="0"/>
          <a:p>
            <a:pPr>
              <a:buFont typeface="Wingdings" panose="05000000000000000000" pitchFamily="2" charset="2"/>
              <a:buNone/>
            </a:pPr>
            <a:r>
              <a:rPr lang="zh-CN" altLang="zh-CN" dirty="0">
                <a:ea typeface="PMingLiU" panose="02020500000000000000" pitchFamily="18" charset="-120"/>
              </a:rPr>
              <a:t> </a:t>
            </a:r>
            <a:r>
              <a:rPr lang="zh-CN" altLang="en-US" dirty="0">
                <a:ea typeface="PMingLiU" panose="02020500000000000000" pitchFamily="18" charset="-120"/>
              </a:rPr>
              <a:t> </a:t>
            </a:r>
            <a:r>
              <a:rPr lang="zh-CN" altLang="zh-CN" dirty="0">
                <a:ea typeface="PMingLiU" panose="02020500000000000000" pitchFamily="18" charset="-120"/>
              </a:rPr>
              <a:t> </a:t>
            </a:r>
            <a:r>
              <a:rPr lang="zh-CN" altLang="en-US" dirty="0">
                <a:ea typeface="宋体" panose="02010600030101010101" pitchFamily="2" charset="-122"/>
              </a:rPr>
              <a:t>优秀的英文书信应该行文流畅、言简意赅，避免冗长。这就是说写信者应用尽可能少的文字表达其必须传递的信息。</a:t>
            </a:r>
            <a:endParaRPr lang="zh-CN" altLang="en-US" dirty="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p:cNvSpPr>
          <p:nvPr>
            <p:ph type="title"/>
          </p:nvPr>
        </p:nvSpPr>
        <p:spPr>
          <a:xfrm>
            <a:off x="457200" y="457200"/>
            <a:ext cx="8229600" cy="990600"/>
          </a:xfrm>
        </p:spPr>
        <p:txBody>
          <a:bodyPr vert="horz" wrap="square" lIns="91440" tIns="45720" rIns="91440" bIns="45720" anchor="ctr" anchorCtr="0"/>
          <a:p>
            <a:r>
              <a:rPr lang="en-US" altLang="zh-CN" dirty="0">
                <a:solidFill>
                  <a:schemeClr val="bg1"/>
                </a:solidFill>
                <a:ea typeface="宋体" panose="02010600030101010101" pitchFamily="2" charset="-122"/>
              </a:rPr>
              <a:t>Letters of Apology</a:t>
            </a:r>
            <a:endParaRPr lang="zh-CN" altLang="en-US" dirty="0">
              <a:solidFill>
                <a:schemeClr val="bg1"/>
              </a:solidFill>
              <a:ea typeface="宋体" panose="02010600030101010101" pitchFamily="2" charset="-122"/>
            </a:endParaRPr>
          </a:p>
        </p:txBody>
      </p:sp>
      <p:sp>
        <p:nvSpPr>
          <p:cNvPr id="37891" name="Rectangle 3"/>
          <p:cNvSpPr>
            <a:spLocks noGrp="1"/>
          </p:cNvSpPr>
          <p:nvPr>
            <p:ph idx="1"/>
          </p:nvPr>
        </p:nvSpPr>
        <p:spPr>
          <a:xfrm>
            <a:off x="152400" y="152400"/>
            <a:ext cx="8610600" cy="5029200"/>
          </a:xfrm>
        </p:spPr>
        <p:txBody>
          <a:bodyPr vert="horz" wrap="square" lIns="91440" tIns="45720" rIns="91440" bIns="45720" anchor="t" anchorCtr="0"/>
          <a:p>
            <a:pPr algn="just">
              <a:buFont typeface="Wingdings" panose="05000000000000000000" pitchFamily="2" charset="2"/>
              <a:buNone/>
            </a:pPr>
            <a:r>
              <a:rPr lang="en-US" altLang="zh-CN" dirty="0">
                <a:ea typeface="宋体" panose="02010600030101010101" pitchFamily="2" charset="-122"/>
              </a:rPr>
              <a:t>   </a:t>
            </a:r>
            <a:r>
              <a:rPr lang="en-US" altLang="zh-CN" sz="4000" dirty="0">
                <a:solidFill>
                  <a:srgbClr val="FF0000"/>
                </a:solidFill>
                <a:ea typeface="宋体" panose="02010600030101010101" pitchFamily="2" charset="-122"/>
              </a:rPr>
              <a:t>Apology letter </a:t>
            </a:r>
            <a:endParaRPr lang="en-US" altLang="zh-CN" sz="4000" dirty="0">
              <a:solidFill>
                <a:srgbClr val="FF0000"/>
              </a:solidFill>
              <a:ea typeface="宋体" panose="02010600030101010101" pitchFamily="2" charset="-122"/>
            </a:endParaRPr>
          </a:p>
          <a:p>
            <a:pPr algn="just">
              <a:buFont typeface="Wingdings" panose="05000000000000000000" pitchFamily="2" charset="2"/>
              <a:buNone/>
            </a:pPr>
            <a:r>
              <a:rPr lang="en-US" altLang="zh-CN" dirty="0">
                <a:ea typeface="宋体" panose="02010600030101010101" pitchFamily="2" charset="-122"/>
              </a:rPr>
              <a:t>   Each of us has, at one time or another, said or done something that we wish we hadn't said or done. Rather than dwell on the mistake, however, we should take quick action to remedy the problem and then get on with life. An effective letter of apology is an important part of that process and can help </a:t>
            </a:r>
            <a:r>
              <a:rPr lang="en-US" altLang="zh-CN" i="1" dirty="0">
                <a:ea typeface="宋体" panose="02010600030101010101" pitchFamily="2" charset="-122"/>
              </a:rPr>
              <a:t>improve</a:t>
            </a:r>
            <a:r>
              <a:rPr lang="en-US" altLang="zh-CN" dirty="0">
                <a:ea typeface="宋体" panose="02010600030101010101" pitchFamily="2" charset="-122"/>
              </a:rPr>
              <a:t> a relationship. </a:t>
            </a:r>
            <a:endParaRPr lang="zh-CN" altLang="en-US" dirty="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3"/>
          <p:cNvSpPr>
            <a:spLocks noGrp="1"/>
          </p:cNvSpPr>
          <p:nvPr>
            <p:ph idx="1"/>
          </p:nvPr>
        </p:nvSpPr>
        <p:spPr>
          <a:xfrm>
            <a:off x="-76200" y="381000"/>
            <a:ext cx="9306560" cy="6477000"/>
          </a:xfrm>
        </p:spPr>
        <p:txBody>
          <a:bodyPr vert="horz" wrap="square" lIns="91440" tIns="45720" rIns="91440" bIns="45720" anchor="t" anchorCtr="0"/>
          <a:p>
            <a:pPr>
              <a:lnSpc>
                <a:spcPct val="90000"/>
              </a:lnSpc>
            </a:pPr>
            <a:r>
              <a:rPr lang="en-US" altLang="zh-CN" dirty="0">
                <a:ea typeface="宋体" panose="02010600030101010101" pitchFamily="2" charset="-122"/>
              </a:rPr>
              <a:t>For a defective, damaged, or incomplete product </a:t>
            </a:r>
            <a:endParaRPr lang="en-US" altLang="zh-CN" dirty="0">
              <a:ea typeface="宋体" panose="02010600030101010101" pitchFamily="2" charset="-122"/>
            </a:endParaRPr>
          </a:p>
          <a:p>
            <a:pPr>
              <a:lnSpc>
                <a:spcPct val="90000"/>
              </a:lnSpc>
            </a:pPr>
            <a:r>
              <a:rPr lang="en-US" altLang="zh-CN" dirty="0">
                <a:ea typeface="宋体" panose="02010600030101010101" pitchFamily="2" charset="-122"/>
              </a:rPr>
              <a:t>For a late payment </a:t>
            </a:r>
            <a:endParaRPr lang="en-US" altLang="zh-CN" dirty="0">
              <a:ea typeface="宋体" panose="02010600030101010101" pitchFamily="2" charset="-122"/>
            </a:endParaRPr>
          </a:p>
          <a:p>
            <a:pPr>
              <a:lnSpc>
                <a:spcPct val="90000"/>
              </a:lnSpc>
            </a:pPr>
            <a:r>
              <a:rPr lang="en-US" altLang="zh-CN" dirty="0">
                <a:ea typeface="宋体" panose="02010600030101010101" pitchFamily="2" charset="-122"/>
              </a:rPr>
              <a:t>For a missed deadline </a:t>
            </a:r>
            <a:endParaRPr lang="en-US" altLang="zh-CN" dirty="0">
              <a:ea typeface="宋体" panose="02010600030101010101" pitchFamily="2" charset="-122"/>
            </a:endParaRPr>
          </a:p>
          <a:p>
            <a:pPr>
              <a:lnSpc>
                <a:spcPct val="90000"/>
              </a:lnSpc>
            </a:pPr>
            <a:r>
              <a:rPr lang="en-US" altLang="zh-CN" dirty="0">
                <a:ea typeface="宋体" panose="02010600030101010101" pitchFamily="2" charset="-122"/>
              </a:rPr>
              <a:t>For betrayed trust </a:t>
            </a:r>
            <a:endParaRPr lang="en-US" altLang="zh-CN" dirty="0">
              <a:ea typeface="宋体" panose="02010600030101010101" pitchFamily="2" charset="-122"/>
            </a:endParaRPr>
          </a:p>
          <a:p>
            <a:pPr>
              <a:lnSpc>
                <a:spcPct val="90000"/>
              </a:lnSpc>
            </a:pPr>
            <a:r>
              <a:rPr lang="en-US" altLang="zh-CN" dirty="0">
                <a:ea typeface="宋体" panose="02010600030101010101" pitchFamily="2" charset="-122"/>
              </a:rPr>
              <a:t>For hurt feelings </a:t>
            </a:r>
            <a:endParaRPr lang="en-US" altLang="zh-CN" dirty="0">
              <a:ea typeface="宋体" panose="02010600030101010101" pitchFamily="2" charset="-122"/>
            </a:endParaRPr>
          </a:p>
          <a:p>
            <a:pPr>
              <a:lnSpc>
                <a:spcPct val="90000"/>
              </a:lnSpc>
            </a:pPr>
            <a:r>
              <a:rPr lang="en-US" altLang="zh-CN" dirty="0">
                <a:ea typeface="宋体" panose="02010600030101010101" pitchFamily="2" charset="-122"/>
              </a:rPr>
              <a:t>For missing or being late to a meeting or an appointment </a:t>
            </a:r>
            <a:endParaRPr lang="en-US" altLang="zh-CN" dirty="0">
              <a:ea typeface="宋体" panose="02010600030101010101" pitchFamily="2" charset="-122"/>
            </a:endParaRPr>
          </a:p>
          <a:p>
            <a:pPr>
              <a:lnSpc>
                <a:spcPct val="90000"/>
              </a:lnSpc>
            </a:pPr>
            <a:r>
              <a:rPr lang="en-US" altLang="zh-CN" dirty="0">
                <a:ea typeface="宋体" panose="02010600030101010101" pitchFamily="2" charset="-122"/>
              </a:rPr>
              <a:t>For missing an event or for forgetting someone </a:t>
            </a:r>
            <a:endParaRPr lang="en-US" altLang="zh-CN" dirty="0">
              <a:ea typeface="宋体" panose="02010600030101010101" pitchFamily="2" charset="-122"/>
            </a:endParaRPr>
          </a:p>
          <a:p>
            <a:pPr>
              <a:lnSpc>
                <a:spcPct val="90000"/>
              </a:lnSpc>
            </a:pPr>
            <a:r>
              <a:rPr lang="en-US" altLang="zh-CN" dirty="0">
                <a:ea typeface="宋体" panose="02010600030101010101" pitchFamily="2" charset="-122"/>
              </a:rPr>
              <a:t>For offensive behavior </a:t>
            </a:r>
            <a:endParaRPr lang="en-US" altLang="zh-CN" dirty="0">
              <a:ea typeface="宋体" panose="02010600030101010101" pitchFamily="2" charset="-122"/>
            </a:endParaRPr>
          </a:p>
          <a:p>
            <a:pPr>
              <a:lnSpc>
                <a:spcPct val="90000"/>
              </a:lnSpc>
            </a:pPr>
            <a:r>
              <a:rPr lang="en-US" altLang="zh-CN" dirty="0">
                <a:ea typeface="宋体" panose="02010600030101010101" pitchFamily="2" charset="-122"/>
              </a:rPr>
              <a:t>For poor or inadequate service </a:t>
            </a:r>
            <a:endParaRPr lang="zh-CN" altLang="en-US" dirty="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p:cNvSpPr>
          <p:nvPr>
            <p:ph type="title"/>
          </p:nvPr>
        </p:nvSpPr>
        <p:spPr>
          <a:xfrm>
            <a:off x="457200" y="76200"/>
            <a:ext cx="8229600" cy="304800"/>
          </a:xfrm>
        </p:spPr>
        <p:txBody>
          <a:bodyPr vert="horz" wrap="square" lIns="91440" tIns="45720" rIns="91440" bIns="45720" anchor="ctr" anchorCtr="0"/>
          <a:p>
            <a:r>
              <a:rPr lang="en-US" altLang="zh-CN" sz="4000" dirty="0">
                <a:solidFill>
                  <a:srgbClr val="FB3BAD"/>
                </a:solidFill>
                <a:ea typeface="宋体" panose="02010600030101010101" pitchFamily="2" charset="-122"/>
              </a:rPr>
              <a:t>tips:</a:t>
            </a:r>
            <a:endParaRPr lang="en-US" altLang="zh-CN" sz="4000" dirty="0">
              <a:solidFill>
                <a:srgbClr val="FB3BAD"/>
              </a:solidFill>
              <a:ea typeface="宋体" panose="02010600030101010101" pitchFamily="2" charset="-122"/>
            </a:endParaRPr>
          </a:p>
        </p:txBody>
      </p:sp>
      <p:sp>
        <p:nvSpPr>
          <p:cNvPr id="39939" name="Rectangle 3"/>
          <p:cNvSpPr>
            <a:spLocks noGrp="1"/>
          </p:cNvSpPr>
          <p:nvPr>
            <p:ph idx="1"/>
          </p:nvPr>
        </p:nvSpPr>
        <p:spPr>
          <a:xfrm>
            <a:off x="26988" y="609600"/>
            <a:ext cx="8991600" cy="6629400"/>
          </a:xfrm>
        </p:spPr>
        <p:txBody>
          <a:bodyPr vert="horz" wrap="square" lIns="91440" tIns="45720" rIns="91440" bIns="45720" anchor="t" anchorCtr="0"/>
          <a:p>
            <a:pPr algn="just">
              <a:lnSpc>
                <a:spcPct val="90000"/>
              </a:lnSpc>
            </a:pPr>
            <a:r>
              <a:rPr lang="en-US" altLang="zh-CN" sz="2400" b="1" dirty="0">
                <a:ea typeface="宋体" panose="02010600030101010101" pitchFamily="2" charset="-122"/>
              </a:rPr>
              <a:t>TIMING.</a:t>
            </a:r>
            <a:r>
              <a:rPr lang="en-US" altLang="zh-CN" sz="2400" dirty="0">
                <a:ea typeface="宋体" panose="02010600030101010101" pitchFamily="2" charset="-122"/>
              </a:rPr>
              <a:t> Write the apology letter as soon as possible.</a:t>
            </a:r>
            <a:endParaRPr lang="en-US" altLang="zh-CN" sz="2400" b="1" dirty="0">
              <a:ea typeface="宋体" panose="02010600030101010101" pitchFamily="2" charset="-122"/>
            </a:endParaRPr>
          </a:p>
          <a:p>
            <a:pPr algn="just">
              <a:lnSpc>
                <a:spcPct val="90000"/>
              </a:lnSpc>
            </a:pPr>
            <a:r>
              <a:rPr lang="en-US" altLang="zh-CN" sz="2400" b="1" dirty="0">
                <a:ea typeface="宋体" panose="02010600030101010101" pitchFamily="2" charset="-122"/>
              </a:rPr>
              <a:t>ACTIONS.</a:t>
            </a:r>
            <a:r>
              <a:rPr lang="en-US" altLang="zh-CN" sz="2400" dirty="0">
                <a:ea typeface="宋体" panose="02010600030101010101" pitchFamily="2" charset="-122"/>
              </a:rPr>
              <a:t> Rather than focusing on the damage you have caused, write about things you will do to rectify the situation.</a:t>
            </a:r>
            <a:endParaRPr lang="en-US" altLang="zh-CN" sz="2400" b="1" dirty="0">
              <a:ea typeface="宋体" panose="02010600030101010101" pitchFamily="2" charset="-122"/>
            </a:endParaRPr>
          </a:p>
          <a:p>
            <a:pPr algn="just">
              <a:lnSpc>
                <a:spcPct val="90000"/>
              </a:lnSpc>
            </a:pPr>
            <a:r>
              <a:rPr lang="en-US" altLang="zh-CN" sz="2400" b="1" dirty="0">
                <a:ea typeface="宋体" panose="02010600030101010101" pitchFamily="2" charset="-122"/>
              </a:rPr>
              <a:t>BRIEF.</a:t>
            </a:r>
            <a:r>
              <a:rPr lang="en-US" altLang="zh-CN" sz="2400" dirty="0">
                <a:ea typeface="宋体" panose="02010600030101010101" pitchFamily="2" charset="-122"/>
              </a:rPr>
              <a:t> Keep your apology letter short and to the point.</a:t>
            </a:r>
            <a:endParaRPr lang="en-US" altLang="zh-CN" sz="2400" b="1" dirty="0">
              <a:ea typeface="宋体" panose="02010600030101010101" pitchFamily="2" charset="-122"/>
            </a:endParaRPr>
          </a:p>
          <a:p>
            <a:pPr algn="just">
              <a:lnSpc>
                <a:spcPct val="90000"/>
              </a:lnSpc>
            </a:pPr>
            <a:r>
              <a:rPr lang="en-US" altLang="zh-CN" sz="2400" b="1" dirty="0">
                <a:ea typeface="宋体" panose="02010600030101010101" pitchFamily="2" charset="-122"/>
              </a:rPr>
              <a:t>SINCERITY.</a:t>
            </a:r>
            <a:r>
              <a:rPr lang="en-US" altLang="zh-CN" sz="2400" dirty="0">
                <a:ea typeface="宋体" panose="02010600030101010101" pitchFamily="2" charset="-122"/>
              </a:rPr>
              <a:t> No one wants to read overly dramatic language. Choose your words carefully and express yourself clearly and simply.</a:t>
            </a:r>
            <a:endParaRPr lang="en-US" altLang="zh-CN" sz="2400" b="1" dirty="0">
              <a:ea typeface="宋体" panose="02010600030101010101" pitchFamily="2" charset="-122"/>
            </a:endParaRPr>
          </a:p>
          <a:p>
            <a:pPr algn="just">
              <a:lnSpc>
                <a:spcPct val="90000"/>
              </a:lnSpc>
            </a:pPr>
            <a:r>
              <a:rPr lang="en-US" altLang="zh-CN" sz="2400" b="1" dirty="0">
                <a:ea typeface="宋体" panose="02010600030101010101" pitchFamily="2" charset="-122"/>
              </a:rPr>
              <a:t>TONE.</a:t>
            </a:r>
            <a:r>
              <a:rPr lang="en-US" altLang="zh-CN" sz="2400" dirty="0">
                <a:ea typeface="宋体" panose="02010600030101010101" pitchFamily="2" charset="-122"/>
              </a:rPr>
              <a:t> Your apology letter should be considerate and respectful. Remember, you are trying to rebuild a damaged relationship.</a:t>
            </a:r>
            <a:endParaRPr lang="en-US" altLang="zh-CN" sz="2400" b="1" dirty="0">
              <a:ea typeface="宋体" panose="02010600030101010101" pitchFamily="2" charset="-122"/>
            </a:endParaRPr>
          </a:p>
          <a:p>
            <a:pPr algn="just">
              <a:lnSpc>
                <a:spcPct val="90000"/>
              </a:lnSpc>
            </a:pPr>
            <a:r>
              <a:rPr lang="en-US" altLang="zh-CN" sz="2400" b="1" dirty="0">
                <a:ea typeface="宋体" panose="02010600030101010101" pitchFamily="2" charset="-122"/>
              </a:rPr>
              <a:t>BLAME.</a:t>
            </a:r>
            <a:r>
              <a:rPr lang="en-US" altLang="zh-CN" sz="2400" dirty="0">
                <a:ea typeface="宋体" panose="02010600030101010101" pitchFamily="2" charset="-122"/>
              </a:rPr>
              <a:t> Take full responsibility for what you have done.</a:t>
            </a:r>
            <a:endParaRPr lang="en-US" altLang="zh-CN" sz="2400" b="1" dirty="0">
              <a:ea typeface="宋体" panose="02010600030101010101" pitchFamily="2" charset="-122"/>
            </a:endParaRPr>
          </a:p>
          <a:p>
            <a:pPr algn="just">
              <a:lnSpc>
                <a:spcPct val="90000"/>
              </a:lnSpc>
            </a:pPr>
            <a:r>
              <a:rPr lang="en-US" altLang="zh-CN" sz="2400" b="1" dirty="0">
                <a:ea typeface="宋体" panose="02010600030101010101" pitchFamily="2" charset="-122"/>
              </a:rPr>
              <a:t>FOLLOW UP.</a:t>
            </a:r>
            <a:r>
              <a:rPr lang="en-US" altLang="zh-CN" sz="2400" dirty="0">
                <a:ea typeface="宋体" panose="02010600030101010101" pitchFamily="2" charset="-122"/>
              </a:rPr>
              <a:t> Try to set up a time when you can apologize in person, then back up your apology with considerate behavior in the future.</a:t>
            </a:r>
            <a:endParaRPr lang="en-US" altLang="zh-CN" sz="2400" dirty="0">
              <a:ea typeface="宋体" panose="02010600030101010101" pitchFamily="2" charset="-122"/>
            </a:endParaRPr>
          </a:p>
          <a:p>
            <a:pPr>
              <a:lnSpc>
                <a:spcPct val="90000"/>
              </a:lnSpc>
              <a:buFont typeface="Wingdings" panose="05000000000000000000" pitchFamily="2" charset="2"/>
              <a:buNone/>
            </a:pPr>
            <a:br>
              <a:rPr lang="en-US" altLang="zh-CN" sz="2400" dirty="0">
                <a:ea typeface="宋体" panose="02010600030101010101" pitchFamily="2" charset="-122"/>
              </a:rPr>
            </a:br>
            <a:endParaRPr lang="zh-CN" altLang="en-US" sz="2400" dirty="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p:cNvSpPr>
          <p:nvPr>
            <p:ph type="title"/>
          </p:nvPr>
        </p:nvSpPr>
        <p:spPr>
          <a:xfrm>
            <a:off x="152400" y="0"/>
            <a:ext cx="8229600" cy="914400"/>
          </a:xfrm>
        </p:spPr>
        <p:txBody>
          <a:bodyPr vert="horz" wrap="square" lIns="91440" tIns="45720" rIns="91440" bIns="45720" anchor="ctr" anchorCtr="0"/>
          <a:p>
            <a:r>
              <a:rPr lang="en-US" altLang="zh-CN" dirty="0">
                <a:solidFill>
                  <a:srgbClr val="FB3BAD"/>
                </a:solidFill>
                <a:ea typeface="宋体" panose="02010600030101010101" pitchFamily="2" charset="-122"/>
              </a:rPr>
              <a:t>Summary</a:t>
            </a:r>
            <a:endParaRPr lang="en-US" altLang="zh-CN" dirty="0">
              <a:solidFill>
                <a:srgbClr val="FB3BAD"/>
              </a:solidFill>
              <a:ea typeface="宋体" panose="02010600030101010101" pitchFamily="2" charset="-122"/>
            </a:endParaRPr>
          </a:p>
        </p:txBody>
      </p:sp>
      <p:sp>
        <p:nvSpPr>
          <p:cNvPr id="40963" name="Rectangle 3"/>
          <p:cNvSpPr>
            <a:spLocks noGrp="1"/>
          </p:cNvSpPr>
          <p:nvPr>
            <p:ph idx="1"/>
          </p:nvPr>
        </p:nvSpPr>
        <p:spPr>
          <a:xfrm>
            <a:off x="22225" y="990600"/>
            <a:ext cx="8915400" cy="5486400"/>
          </a:xfrm>
        </p:spPr>
        <p:txBody>
          <a:bodyPr vert="horz" wrap="square" lIns="91440" tIns="45720" rIns="91440" bIns="45720" anchor="t" anchorCtr="0"/>
          <a:p>
            <a:pPr algn="just">
              <a:lnSpc>
                <a:spcPct val="90000"/>
              </a:lnSpc>
              <a:buFont typeface="Wingdings" panose="05000000000000000000" pitchFamily="2" charset="2"/>
              <a:buNone/>
            </a:pPr>
            <a:r>
              <a:rPr lang="en-US" altLang="zh-CN" dirty="0">
                <a:ea typeface="宋体" panose="02010600030101010101" pitchFamily="2" charset="-122"/>
              </a:rPr>
              <a:t>   In order to make a letter of apology effective, always write it as soon as possible after the offensive action takes place. Write a brief letter that is carefully worded and sincere. Whenever possible, make suitable restitution and assure the offended party that you will not repeat your regrettable behavior in the future. Back up your apology letter with appropriate behavior at the next available opportunity.</a:t>
            </a:r>
            <a:endParaRPr lang="en-US" altLang="zh-CN" dirty="0">
              <a:ea typeface="宋体" panose="02010600030101010101" pitchFamily="2" charset="-122"/>
            </a:endParaRPr>
          </a:p>
          <a:p>
            <a:pPr>
              <a:lnSpc>
                <a:spcPct val="90000"/>
              </a:lnSpc>
              <a:buFont typeface="Wingdings" panose="05000000000000000000" pitchFamily="2" charset="2"/>
              <a:buNone/>
            </a:pPr>
            <a:br>
              <a:rPr lang="en-US" altLang="zh-CN" dirty="0">
                <a:ea typeface="宋体" panose="02010600030101010101" pitchFamily="2" charset="-122"/>
              </a:rPr>
            </a:b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p:cNvSpPr>
          <p:nvPr>
            <p:ph type="title"/>
          </p:nvPr>
        </p:nvSpPr>
        <p:spPr>
          <a:xfrm>
            <a:off x="457200" y="0"/>
            <a:ext cx="8229600" cy="914400"/>
          </a:xfrm>
        </p:spPr>
        <p:txBody>
          <a:bodyPr vert="horz" wrap="square" lIns="91440" tIns="45720" rIns="91440" bIns="45720" anchor="ctr" anchorCtr="0"/>
          <a:p>
            <a:r>
              <a:rPr lang="en-US" altLang="zh-CN" dirty="0">
                <a:solidFill>
                  <a:srgbClr val="FF0000"/>
                </a:solidFill>
                <a:ea typeface="宋体" panose="02010600030101010101" pitchFamily="2" charset="-122"/>
              </a:rPr>
              <a:t>Letters of Apology</a:t>
            </a:r>
            <a:endParaRPr lang="en-US" altLang="zh-CN" dirty="0">
              <a:solidFill>
                <a:srgbClr val="FF0000"/>
              </a:solidFill>
              <a:ea typeface="宋体" panose="02010600030101010101" pitchFamily="2" charset="-122"/>
            </a:endParaRPr>
          </a:p>
        </p:txBody>
      </p:sp>
      <p:sp>
        <p:nvSpPr>
          <p:cNvPr id="41987" name="Rectangle 3"/>
          <p:cNvSpPr>
            <a:spLocks noGrp="1"/>
          </p:cNvSpPr>
          <p:nvPr>
            <p:ph idx="1"/>
          </p:nvPr>
        </p:nvSpPr>
        <p:spPr>
          <a:xfrm>
            <a:off x="0" y="838200"/>
            <a:ext cx="8915400" cy="5334000"/>
          </a:xfrm>
        </p:spPr>
        <p:txBody>
          <a:bodyPr vert="horz" wrap="square" lIns="91440" tIns="45720" rIns="91440" bIns="45720" anchor="t" anchorCtr="0"/>
          <a:p>
            <a:pPr algn="just">
              <a:lnSpc>
                <a:spcPct val="90000"/>
              </a:lnSpc>
            </a:pPr>
            <a:r>
              <a:rPr lang="en-US" altLang="zh-CN" dirty="0">
                <a:ea typeface="宋体" panose="02010600030101010101" pitchFamily="2" charset="-122"/>
              </a:rPr>
              <a:t>When you go to apologize to someone you want to make sure that you </a:t>
            </a:r>
            <a:r>
              <a:rPr lang="en-US" altLang="zh-CN" dirty="0">
                <a:solidFill>
                  <a:srgbClr val="FF0000"/>
                </a:solidFill>
                <a:ea typeface="宋体" panose="02010600030101010101" pitchFamily="2" charset="-122"/>
              </a:rPr>
              <a:t>write the right words to satisfy that person’s emotions</a:t>
            </a:r>
            <a:r>
              <a:rPr lang="en-US" altLang="zh-CN" dirty="0">
                <a:ea typeface="宋体" panose="02010600030101010101" pitchFamily="2" charset="-122"/>
              </a:rPr>
              <a:t>. </a:t>
            </a:r>
            <a:endParaRPr lang="en-US" altLang="zh-CN" dirty="0">
              <a:ea typeface="宋体" panose="02010600030101010101" pitchFamily="2" charset="-122"/>
            </a:endParaRPr>
          </a:p>
          <a:p>
            <a:pPr algn="just">
              <a:lnSpc>
                <a:spcPct val="90000"/>
              </a:lnSpc>
            </a:pPr>
            <a:endParaRPr lang="en-US" altLang="zh-CN" dirty="0">
              <a:ea typeface="宋体" panose="02010600030101010101" pitchFamily="2" charset="-122"/>
            </a:endParaRPr>
          </a:p>
          <a:p>
            <a:pPr algn="just">
              <a:lnSpc>
                <a:spcPct val="90000"/>
              </a:lnSpc>
            </a:pPr>
            <a:r>
              <a:rPr lang="en-US" altLang="zh-CN" dirty="0">
                <a:ea typeface="宋体" panose="02010600030101010101" pitchFamily="2" charset="-122"/>
              </a:rPr>
              <a:t>Another important step is to </a:t>
            </a:r>
            <a:r>
              <a:rPr lang="en-US" altLang="zh-CN" dirty="0">
                <a:solidFill>
                  <a:srgbClr val="FF0000"/>
                </a:solidFill>
                <a:ea typeface="宋体" panose="02010600030101010101" pitchFamily="2" charset="-122"/>
              </a:rPr>
              <a:t>let the reader know your point</a:t>
            </a:r>
            <a:r>
              <a:rPr lang="en-US" altLang="zh-CN" dirty="0">
                <a:ea typeface="宋体" panose="02010600030101010101" pitchFamily="2" charset="-122"/>
              </a:rPr>
              <a:t> in the letter </a:t>
            </a:r>
            <a:r>
              <a:rPr lang="en-US" altLang="zh-CN" dirty="0">
                <a:solidFill>
                  <a:srgbClr val="FF0000"/>
                </a:solidFill>
                <a:ea typeface="宋体" panose="02010600030101010101" pitchFamily="2" charset="-122"/>
              </a:rPr>
              <a:t>or the reason</a:t>
            </a:r>
            <a:r>
              <a:rPr lang="en-US" altLang="zh-CN" dirty="0">
                <a:ea typeface="宋体" panose="02010600030101010101" pitchFamily="2" charset="-122"/>
              </a:rPr>
              <a:t> for deciding to write them this letter.</a:t>
            </a:r>
            <a:endParaRPr lang="en-US" altLang="zh-CN" dirty="0">
              <a:ea typeface="宋体" panose="02010600030101010101" pitchFamily="2" charset="-122"/>
            </a:endParaRPr>
          </a:p>
          <a:p>
            <a:pPr algn="just">
              <a:lnSpc>
                <a:spcPct val="90000"/>
              </a:lnSpc>
            </a:pPr>
            <a:endParaRPr lang="en-US" altLang="zh-CN" dirty="0">
              <a:ea typeface="宋体" panose="02010600030101010101" pitchFamily="2" charset="-122"/>
            </a:endParaRPr>
          </a:p>
          <a:p>
            <a:pPr algn="just">
              <a:lnSpc>
                <a:spcPct val="90000"/>
              </a:lnSpc>
            </a:pPr>
            <a:r>
              <a:rPr lang="en-US" altLang="zh-CN" dirty="0">
                <a:ea typeface="宋体" panose="02010600030101010101" pitchFamily="2" charset="-122"/>
              </a:rPr>
              <a:t>The next thing that needs to be acknowledged is not only what the problem is but </a:t>
            </a:r>
            <a:r>
              <a:rPr lang="en-US" altLang="zh-CN" dirty="0">
                <a:solidFill>
                  <a:srgbClr val="FF0000"/>
                </a:solidFill>
                <a:ea typeface="宋体" panose="02010600030101010101" pitchFamily="2" charset="-122"/>
              </a:rPr>
              <a:t>how to solve it.</a:t>
            </a:r>
            <a:endParaRPr lang="en-US" altLang="zh-CN" dirty="0">
              <a:solidFill>
                <a:srgbClr val="FF0000"/>
              </a:solidFill>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3"/>
          <p:cNvSpPr>
            <a:spLocks noGrp="1"/>
          </p:cNvSpPr>
          <p:nvPr>
            <p:ph idx="1"/>
          </p:nvPr>
        </p:nvSpPr>
        <p:spPr>
          <a:xfrm>
            <a:off x="457200" y="609600"/>
            <a:ext cx="8229600" cy="4525963"/>
          </a:xfrm>
        </p:spPr>
        <p:txBody>
          <a:bodyPr vert="horz" wrap="square" lIns="91440" tIns="45720" rIns="91440" bIns="45720" anchor="t" anchorCtr="0"/>
          <a:p>
            <a:pPr algn="just"/>
            <a:r>
              <a:rPr lang="en-US" altLang="zh-CN" dirty="0">
                <a:ea typeface="宋体" panose="02010600030101010101" pitchFamily="2" charset="-122"/>
              </a:rPr>
              <a:t>An apology letter does not have any particular rules on how to write them; therefore, </a:t>
            </a:r>
            <a:r>
              <a:rPr lang="en-US" altLang="zh-CN" dirty="0">
                <a:solidFill>
                  <a:srgbClr val="FF0000"/>
                </a:solidFill>
                <a:ea typeface="宋体" panose="02010600030101010101" pitchFamily="2" charset="-122"/>
              </a:rPr>
              <a:t>the simplest way</a:t>
            </a:r>
            <a:r>
              <a:rPr lang="en-US" altLang="zh-CN" dirty="0">
                <a:ea typeface="宋体" panose="02010600030101010101" pitchFamily="2" charset="-122"/>
              </a:rPr>
              <a:t> to understand </a:t>
            </a:r>
            <a:r>
              <a:rPr lang="en-US" altLang="zh-CN" dirty="0">
                <a:solidFill>
                  <a:srgbClr val="FF0000"/>
                </a:solidFill>
                <a:ea typeface="宋体" panose="02010600030101010101" pitchFamily="2" charset="-122"/>
              </a:rPr>
              <a:t>is to tell how you feel</a:t>
            </a:r>
            <a:r>
              <a:rPr lang="en-US" altLang="zh-CN" dirty="0">
                <a:ea typeface="宋体" panose="02010600030101010101" pitchFamily="2" charset="-122"/>
              </a:rPr>
              <a:t>.</a:t>
            </a:r>
            <a:endParaRPr lang="zh-CN" altLang="en-US" dirty="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p:cNvSpPr>
          <p:nvPr>
            <p:ph type="title"/>
          </p:nvPr>
        </p:nvSpPr>
        <p:spPr>
          <a:xfrm>
            <a:off x="381000" y="0"/>
            <a:ext cx="8229600" cy="457200"/>
          </a:xfrm>
        </p:spPr>
        <p:txBody>
          <a:bodyPr vert="horz" wrap="square" lIns="91440" tIns="45720" rIns="91440" bIns="45720" anchor="ctr" anchorCtr="0"/>
          <a:p>
            <a:r>
              <a:rPr lang="en-US" altLang="zh-CN" sz="4000" dirty="0">
                <a:solidFill>
                  <a:srgbClr val="FB3BAD"/>
                </a:solidFill>
                <a:ea typeface="宋体" panose="02010600030101010101" pitchFamily="2" charset="-122"/>
              </a:rPr>
              <a:t>sample</a:t>
            </a:r>
            <a:endParaRPr lang="en-US" altLang="zh-CN" sz="4000" dirty="0">
              <a:solidFill>
                <a:srgbClr val="FB3BAD"/>
              </a:solidFill>
              <a:ea typeface="宋体" panose="02010600030101010101" pitchFamily="2" charset="-122"/>
            </a:endParaRPr>
          </a:p>
        </p:txBody>
      </p:sp>
      <p:sp>
        <p:nvSpPr>
          <p:cNvPr id="44035" name="Rectangle 3"/>
          <p:cNvSpPr>
            <a:spLocks noGrp="1"/>
          </p:cNvSpPr>
          <p:nvPr>
            <p:ph idx="1"/>
          </p:nvPr>
        </p:nvSpPr>
        <p:spPr>
          <a:xfrm>
            <a:off x="0" y="304800"/>
            <a:ext cx="9232900" cy="7239000"/>
          </a:xfrm>
        </p:spPr>
        <p:txBody>
          <a:bodyPr vert="horz" wrap="square" lIns="91440" tIns="45720" rIns="91440" bIns="45720" anchor="t" anchorCtr="0"/>
          <a:p>
            <a:pPr>
              <a:lnSpc>
                <a:spcPct val="80000"/>
              </a:lnSpc>
            </a:pPr>
            <a:r>
              <a:rPr lang="en-US" altLang="zh-CN" sz="2000" b="1" dirty="0">
                <a:ea typeface="宋体" panose="02010600030101010101" pitchFamily="2" charset="-122"/>
              </a:rPr>
              <a:t>Salutation:</a:t>
            </a:r>
            <a:br>
              <a:rPr lang="en-US" altLang="zh-CN" sz="2000" dirty="0">
                <a:ea typeface="宋体" panose="02010600030101010101" pitchFamily="2" charset="-122"/>
              </a:rPr>
            </a:br>
            <a:r>
              <a:rPr lang="en-US" altLang="zh-CN" sz="2000" dirty="0">
                <a:ea typeface="宋体" panose="02010600030101010101" pitchFamily="2" charset="-122"/>
              </a:rPr>
              <a:t>Dear First Name, </a:t>
            </a:r>
            <a:endParaRPr lang="en-US" altLang="zh-CN" sz="2000" dirty="0">
              <a:ea typeface="宋体" panose="02010600030101010101" pitchFamily="2" charset="-122"/>
            </a:endParaRPr>
          </a:p>
          <a:p>
            <a:pPr>
              <a:lnSpc>
                <a:spcPct val="80000"/>
              </a:lnSpc>
            </a:pPr>
            <a:br>
              <a:rPr lang="en-US" altLang="zh-CN" sz="2000" dirty="0">
                <a:ea typeface="宋体" panose="02010600030101010101" pitchFamily="2" charset="-122"/>
              </a:rPr>
            </a:br>
            <a:r>
              <a:rPr lang="en-US" altLang="zh-CN" sz="2000" b="1" dirty="0">
                <a:ea typeface="宋体" panose="02010600030101010101" pitchFamily="2" charset="-122"/>
              </a:rPr>
              <a:t>First Paragraph:</a:t>
            </a:r>
            <a:r>
              <a:rPr lang="en-US" altLang="zh-CN" sz="2000" dirty="0">
                <a:ea typeface="宋体" panose="02010600030101010101" pitchFamily="2" charset="-122"/>
              </a:rPr>
              <a:t> </a:t>
            </a:r>
            <a:br>
              <a:rPr lang="en-US" altLang="zh-CN" sz="2000" dirty="0">
                <a:ea typeface="宋体" panose="02010600030101010101" pitchFamily="2" charset="-122"/>
              </a:rPr>
            </a:br>
            <a:r>
              <a:rPr lang="en-US" altLang="zh-CN" sz="2000" dirty="0">
                <a:solidFill>
                  <a:srgbClr val="0070C0"/>
                </a:solidFill>
                <a:ea typeface="宋体" panose="02010600030101010101" pitchFamily="2" charset="-122"/>
              </a:rPr>
              <a:t>State what you are apologizing for</a:t>
            </a:r>
            <a:r>
              <a:rPr lang="en-US" altLang="zh-CN" sz="2000" dirty="0">
                <a:ea typeface="宋体" panose="02010600030101010101" pitchFamily="2" charset="-122"/>
              </a:rPr>
              <a:t>, give as much detail about the situation as possible and take full responsibility. </a:t>
            </a:r>
            <a:endParaRPr lang="en-US" altLang="zh-CN" sz="2000" dirty="0">
              <a:ea typeface="宋体" panose="02010600030101010101" pitchFamily="2" charset="-122"/>
            </a:endParaRPr>
          </a:p>
          <a:p>
            <a:pPr>
              <a:lnSpc>
                <a:spcPct val="80000"/>
              </a:lnSpc>
            </a:pPr>
            <a:br>
              <a:rPr lang="en-US" altLang="zh-CN" sz="2000" dirty="0">
                <a:ea typeface="宋体" panose="02010600030101010101" pitchFamily="2" charset="-122"/>
              </a:rPr>
            </a:br>
            <a:r>
              <a:rPr lang="en-US" altLang="zh-CN" sz="2000" b="1" dirty="0">
                <a:ea typeface="宋体" panose="02010600030101010101" pitchFamily="2" charset="-122"/>
              </a:rPr>
              <a:t>Middle Paragraph: </a:t>
            </a:r>
            <a:br>
              <a:rPr lang="en-US" altLang="zh-CN" sz="2000" dirty="0">
                <a:ea typeface="宋体" panose="02010600030101010101" pitchFamily="2" charset="-122"/>
              </a:rPr>
            </a:br>
            <a:r>
              <a:rPr lang="en-US" altLang="zh-CN" sz="2000" dirty="0">
                <a:solidFill>
                  <a:srgbClr val="0070C0"/>
                </a:solidFill>
                <a:ea typeface="宋体" panose="02010600030101010101" pitchFamily="2" charset="-122"/>
              </a:rPr>
              <a:t>Explain your role in the situation and ask for forgiveness</a:t>
            </a:r>
            <a:r>
              <a:rPr lang="en-US" altLang="zh-CN" sz="2000" dirty="0">
                <a:ea typeface="宋体" panose="02010600030101010101" pitchFamily="2" charset="-122"/>
              </a:rPr>
              <a:t>.  Don’t blame the other person when you offer your apology.  Promise that it won’t happen again.</a:t>
            </a:r>
            <a:endParaRPr lang="en-US" altLang="zh-CN" sz="2000" dirty="0">
              <a:ea typeface="宋体" panose="02010600030101010101" pitchFamily="2" charset="-122"/>
            </a:endParaRPr>
          </a:p>
          <a:p>
            <a:pPr>
              <a:lnSpc>
                <a:spcPct val="80000"/>
              </a:lnSpc>
            </a:pPr>
            <a:br>
              <a:rPr lang="en-US" altLang="zh-CN" sz="2000" dirty="0">
                <a:ea typeface="宋体" panose="02010600030101010101" pitchFamily="2" charset="-122"/>
              </a:rPr>
            </a:br>
            <a:r>
              <a:rPr lang="en-US" altLang="zh-CN" sz="2000" b="1" dirty="0">
                <a:ea typeface="宋体" panose="02010600030101010101" pitchFamily="2" charset="-122"/>
              </a:rPr>
              <a:t> Final Paragraph: </a:t>
            </a:r>
            <a:br>
              <a:rPr lang="en-US" altLang="zh-CN" sz="2000" dirty="0">
                <a:ea typeface="宋体" panose="02010600030101010101" pitchFamily="2" charset="-122"/>
              </a:rPr>
            </a:br>
            <a:r>
              <a:rPr lang="en-US" altLang="zh-CN" sz="2000" dirty="0">
                <a:solidFill>
                  <a:srgbClr val="0070C0"/>
                </a:solidFill>
                <a:ea typeface="宋体" panose="02010600030101010101" pitchFamily="2" charset="-122"/>
              </a:rPr>
              <a:t>Ask that they give you another chance to prove yourself</a:t>
            </a:r>
            <a:r>
              <a:rPr lang="en-US" altLang="zh-CN" sz="2000" dirty="0">
                <a:ea typeface="宋体" panose="02010600030101010101" pitchFamily="2" charset="-122"/>
              </a:rPr>
              <a:t>.  Apologize again, and say you will call or meet them in person as to apologize in person. </a:t>
            </a:r>
            <a:endParaRPr lang="en-US" altLang="zh-CN" sz="2000" dirty="0">
              <a:ea typeface="宋体" panose="02010600030101010101" pitchFamily="2" charset="-122"/>
            </a:endParaRPr>
          </a:p>
          <a:p>
            <a:pPr>
              <a:lnSpc>
                <a:spcPct val="80000"/>
              </a:lnSpc>
            </a:pPr>
            <a:br>
              <a:rPr lang="en-US" altLang="zh-CN" sz="2000" dirty="0">
                <a:ea typeface="宋体" panose="02010600030101010101" pitchFamily="2" charset="-122"/>
              </a:rPr>
            </a:br>
            <a:r>
              <a:rPr lang="en-US" altLang="zh-CN" sz="2000" b="1" dirty="0">
                <a:ea typeface="宋体" panose="02010600030101010101" pitchFamily="2" charset="-122"/>
              </a:rPr>
              <a:t>Complimentary Close: </a:t>
            </a:r>
            <a:endParaRPr lang="en-US" altLang="zh-CN" sz="2000" dirty="0">
              <a:ea typeface="宋体" panose="02010600030101010101" pitchFamily="2" charset="-122"/>
            </a:endParaRPr>
          </a:p>
          <a:p>
            <a:pPr>
              <a:lnSpc>
                <a:spcPct val="80000"/>
              </a:lnSpc>
            </a:pPr>
            <a:r>
              <a:rPr lang="en-US" altLang="zh-CN" sz="2000" dirty="0">
                <a:ea typeface="宋体" panose="02010600030101010101" pitchFamily="2" charset="-122"/>
              </a:rPr>
              <a:t>Lovingly yours, </a:t>
            </a:r>
            <a:endParaRPr lang="en-US" altLang="zh-CN" sz="2000" dirty="0">
              <a:ea typeface="宋体" panose="02010600030101010101" pitchFamily="2" charset="-122"/>
            </a:endParaRPr>
          </a:p>
          <a:p>
            <a:pPr>
              <a:lnSpc>
                <a:spcPct val="80000"/>
              </a:lnSpc>
            </a:pPr>
            <a:br>
              <a:rPr lang="en-US" altLang="zh-CN" sz="2000" dirty="0">
                <a:ea typeface="宋体" panose="02010600030101010101" pitchFamily="2" charset="-122"/>
              </a:rPr>
            </a:br>
            <a:r>
              <a:rPr lang="en-US" altLang="zh-CN" sz="2000" b="1" dirty="0">
                <a:ea typeface="宋体" panose="02010600030101010101" pitchFamily="2" charset="-122"/>
              </a:rPr>
              <a:t>Signature:</a:t>
            </a:r>
            <a:r>
              <a:rPr lang="en-US" altLang="zh-CN" sz="2000" dirty="0">
                <a:ea typeface="宋体" panose="02010600030101010101" pitchFamily="2" charset="-122"/>
              </a:rPr>
              <a:t> </a:t>
            </a:r>
            <a:endParaRPr lang="en-US" altLang="zh-CN" sz="2000" dirty="0">
              <a:ea typeface="宋体" panose="02010600030101010101" pitchFamily="2" charset="-122"/>
            </a:endParaRPr>
          </a:p>
          <a:p>
            <a:pPr>
              <a:lnSpc>
                <a:spcPct val="80000"/>
              </a:lnSpc>
            </a:pPr>
            <a:r>
              <a:rPr lang="en-US" altLang="zh-CN" sz="2000" dirty="0">
                <a:ea typeface="宋体" panose="02010600030101010101" pitchFamily="2" charset="-122"/>
              </a:rPr>
              <a:t>Handwritten Signature </a:t>
            </a:r>
            <a:endParaRPr lang="en-US" altLang="zh-CN" sz="2000" dirty="0">
              <a:ea typeface="宋体" panose="02010600030101010101" pitchFamily="2" charset="-122"/>
            </a:endParaRPr>
          </a:p>
          <a:p>
            <a:pPr>
              <a:lnSpc>
                <a:spcPct val="80000"/>
              </a:lnSpc>
            </a:pPr>
            <a:r>
              <a:rPr lang="en-US" altLang="zh-CN" sz="2000" dirty="0">
                <a:ea typeface="宋体" panose="02010600030101010101" pitchFamily="2" charset="-122"/>
              </a:rPr>
              <a:t>Typed Name</a:t>
            </a:r>
            <a:br>
              <a:rPr lang="en-US" altLang="zh-CN" sz="2000" dirty="0">
                <a:ea typeface="宋体" panose="02010600030101010101" pitchFamily="2" charset="-122"/>
              </a:rPr>
            </a:br>
            <a:r>
              <a:rPr lang="en-US" altLang="zh-CN" sz="2000" dirty="0">
                <a:ea typeface="宋体" panose="02010600030101010101" pitchFamily="2" charset="-122"/>
              </a:rPr>
              <a:t> </a:t>
            </a:r>
            <a:endParaRPr lang="zh-CN" altLang="en-US" sz="2000" dirty="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p:cNvSpPr>
          <p:nvPr>
            <p:ph type="title"/>
          </p:nvPr>
        </p:nvSpPr>
        <p:spPr>
          <a:xfrm>
            <a:off x="457200" y="0"/>
            <a:ext cx="8229600" cy="762000"/>
          </a:xfrm>
        </p:spPr>
        <p:txBody>
          <a:bodyPr vert="horz" wrap="square" lIns="91440" tIns="45720" rIns="91440" bIns="45720" anchor="ctr" anchorCtr="0"/>
          <a:p>
            <a:r>
              <a:rPr lang="en-US" altLang="zh-CN" sz="4000" dirty="0">
                <a:ea typeface="宋体" panose="02010600030101010101" pitchFamily="2" charset="-122"/>
              </a:rPr>
              <a:t> </a:t>
            </a:r>
            <a:r>
              <a:rPr lang="en-US" altLang="zh-CN" sz="4000" dirty="0">
                <a:solidFill>
                  <a:srgbClr val="C00000"/>
                </a:solidFill>
                <a:ea typeface="宋体" panose="02010600030101010101" pitchFamily="2" charset="-122"/>
              </a:rPr>
              <a:t>Exercise</a:t>
            </a:r>
            <a:endParaRPr lang="en-US" altLang="zh-CN" sz="4000" dirty="0">
              <a:solidFill>
                <a:srgbClr val="C00000"/>
              </a:solidFill>
              <a:ea typeface="宋体" panose="02010600030101010101" pitchFamily="2" charset="-122"/>
            </a:endParaRPr>
          </a:p>
        </p:txBody>
      </p:sp>
      <p:sp>
        <p:nvSpPr>
          <p:cNvPr id="246787" name="Rectangle 3"/>
          <p:cNvSpPr>
            <a:spLocks noGrp="1"/>
          </p:cNvSpPr>
          <p:nvPr>
            <p:ph idx="1"/>
          </p:nvPr>
        </p:nvSpPr>
        <p:spPr>
          <a:xfrm>
            <a:off x="381000" y="838200"/>
            <a:ext cx="8229600" cy="4495800"/>
          </a:xfrm>
        </p:spPr>
        <p:txBody>
          <a:bodyPr vert="horz" wrap="square" lIns="91440" tIns="45720" rIns="91440" bIns="45720" anchor="t" anchorCtr="0"/>
          <a:p>
            <a:pPr>
              <a:lnSpc>
                <a:spcPct val="80000"/>
              </a:lnSpc>
              <a:buFont typeface="Wingdings" panose="05000000000000000000" pitchFamily="2" charset="2"/>
              <a:buNone/>
            </a:pPr>
            <a:r>
              <a:rPr lang="en-US" altLang="zh-CN" sz="2400" b="1" dirty="0">
                <a:ea typeface="宋体" panose="02010600030101010101" pitchFamily="2" charset="-122"/>
              </a:rPr>
              <a:t>    Lucy</a:t>
            </a:r>
            <a:r>
              <a:rPr lang="zh-CN" altLang="en-US" sz="2400" b="1" dirty="0">
                <a:ea typeface="宋体" panose="02010600030101010101" pitchFamily="2" charset="-122"/>
              </a:rPr>
              <a:t>昨天因母病未能去机场给朋友</a:t>
            </a:r>
            <a:r>
              <a:rPr lang="en-US" altLang="zh-CN" sz="2400" b="1" dirty="0">
                <a:ea typeface="宋体" panose="02010600030101010101" pitchFamily="2" charset="-122"/>
              </a:rPr>
              <a:t>Mary</a:t>
            </a:r>
            <a:r>
              <a:rPr lang="zh-CN" altLang="en-US" sz="2400" b="1" dirty="0">
                <a:ea typeface="宋体" panose="02010600030101010101" pitchFamily="2" charset="-122"/>
              </a:rPr>
              <a:t>送行，为此请以</a:t>
            </a:r>
            <a:r>
              <a:rPr lang="en-US" altLang="zh-CN" sz="2400" b="1" dirty="0">
                <a:ea typeface="宋体" panose="02010600030101010101" pitchFamily="2" charset="-122"/>
              </a:rPr>
              <a:t>Lucy</a:t>
            </a:r>
            <a:r>
              <a:rPr lang="zh-CN" altLang="en-US" sz="2400" b="1" dirty="0">
                <a:ea typeface="宋体" panose="02010600030101010101" pitchFamily="2" charset="-122"/>
              </a:rPr>
              <a:t>的名义写封道歉信。</a:t>
            </a:r>
            <a:endParaRPr lang="zh-CN" altLang="en-US" sz="2400" b="1" dirty="0">
              <a:ea typeface="宋体" panose="02010600030101010101" pitchFamily="2" charset="-122"/>
            </a:endParaRPr>
          </a:p>
          <a:p>
            <a:pPr>
              <a:lnSpc>
                <a:spcPct val="80000"/>
              </a:lnSpc>
              <a:buChar char="•"/>
            </a:pPr>
            <a:r>
              <a:rPr lang="zh-CN" altLang="en-US" sz="2400" b="1" dirty="0">
                <a:ea typeface="宋体" panose="02010600030101010101" pitchFamily="2" charset="-122"/>
              </a:rPr>
              <a:t>    </a:t>
            </a:r>
            <a:endParaRPr lang="zh-CN" altLang="en-US" sz="2400" b="1" dirty="0">
              <a:ea typeface="宋体" panose="02010600030101010101" pitchFamily="2" charset="-122"/>
            </a:endParaRPr>
          </a:p>
          <a:p>
            <a:pPr>
              <a:lnSpc>
                <a:spcPct val="80000"/>
              </a:lnSpc>
              <a:buChar char="•"/>
            </a:pPr>
            <a:r>
              <a:rPr lang="en-US" altLang="zh-CN" sz="2400" b="1" dirty="0">
                <a:ea typeface="宋体" panose="02010600030101010101" pitchFamily="2" charset="-122"/>
              </a:rPr>
              <a:t>                                                               Sep</a:t>
            </a:r>
            <a:r>
              <a:rPr lang="zh-CN" altLang="en-US" sz="2400" b="1" dirty="0">
                <a:ea typeface="宋体" panose="02010600030101010101" pitchFamily="2" charset="-122"/>
              </a:rPr>
              <a:t>．</a:t>
            </a:r>
            <a:r>
              <a:rPr lang="en-US" altLang="zh-CN" sz="2400" b="1" dirty="0">
                <a:ea typeface="宋体" panose="02010600030101010101" pitchFamily="2" charset="-122"/>
              </a:rPr>
              <a:t>3</a:t>
            </a:r>
            <a:r>
              <a:rPr lang="zh-CN" altLang="en-US" sz="2400" b="1" dirty="0">
                <a:ea typeface="宋体" panose="02010600030101010101" pitchFamily="2" charset="-122"/>
              </a:rPr>
              <a:t>，</a:t>
            </a:r>
            <a:r>
              <a:rPr lang="en-US" altLang="zh-CN" sz="2400" b="1" dirty="0">
                <a:ea typeface="宋体" panose="02010600030101010101" pitchFamily="2" charset="-122"/>
              </a:rPr>
              <a:t>2019</a:t>
            </a:r>
            <a:endParaRPr lang="en-US" altLang="zh-CN" sz="2400" b="1" dirty="0">
              <a:ea typeface="宋体" panose="02010600030101010101" pitchFamily="2" charset="-122"/>
            </a:endParaRPr>
          </a:p>
          <a:p>
            <a:pPr>
              <a:lnSpc>
                <a:spcPct val="80000"/>
              </a:lnSpc>
              <a:buChar char="•"/>
            </a:pPr>
            <a:endParaRPr lang="en-US" altLang="zh-CN" sz="2400" b="1" dirty="0">
              <a:ea typeface="宋体" panose="02010600030101010101" pitchFamily="2" charset="-122"/>
            </a:endParaRPr>
          </a:p>
          <a:p>
            <a:pPr>
              <a:lnSpc>
                <a:spcPct val="80000"/>
              </a:lnSpc>
              <a:buChar char="•"/>
            </a:pPr>
            <a:r>
              <a:rPr lang="en-US" altLang="zh-CN" sz="2400" b="1" dirty="0">
                <a:ea typeface="宋体" panose="02010600030101010101" pitchFamily="2" charset="-122"/>
              </a:rPr>
              <a:t>Dear Mary</a:t>
            </a:r>
            <a:r>
              <a:rPr lang="zh-CN" altLang="en-US" sz="2400" b="1" dirty="0">
                <a:ea typeface="宋体" panose="02010600030101010101" pitchFamily="2" charset="-122"/>
              </a:rPr>
              <a:t>，</a:t>
            </a:r>
            <a:endParaRPr lang="zh-CN" altLang="en-US" sz="2400" b="1" dirty="0">
              <a:ea typeface="宋体" panose="02010600030101010101" pitchFamily="2" charset="-122"/>
            </a:endParaRPr>
          </a:p>
          <a:p>
            <a:pPr algn="just">
              <a:lnSpc>
                <a:spcPct val="80000"/>
              </a:lnSpc>
              <a:buChar char="•"/>
            </a:pPr>
            <a:r>
              <a:rPr lang="en-US" altLang="zh-CN" sz="2400" b="1" dirty="0">
                <a:ea typeface="宋体" panose="02010600030101010101" pitchFamily="2" charset="-122"/>
              </a:rPr>
              <a:t>I’m awfully sorry that I couldn’t see you off at the airport yesterday</a:t>
            </a:r>
            <a:r>
              <a:rPr lang="zh-CN" altLang="en-US" sz="2400" b="1" dirty="0">
                <a:ea typeface="宋体" panose="02010600030101010101" pitchFamily="2" charset="-122"/>
              </a:rPr>
              <a:t>．</a:t>
            </a:r>
            <a:r>
              <a:rPr lang="en-US" altLang="zh-CN" sz="2400" b="1" dirty="0">
                <a:ea typeface="宋体" panose="02010600030101010101" pitchFamily="2" charset="-122"/>
              </a:rPr>
              <a:t>My mother fell ill and I had to take care of her at home</a:t>
            </a:r>
            <a:r>
              <a:rPr lang="zh-CN" altLang="en-US" sz="2400" b="1" dirty="0">
                <a:ea typeface="宋体" panose="02010600030101010101" pitchFamily="2" charset="-122"/>
              </a:rPr>
              <a:t>．</a:t>
            </a:r>
            <a:r>
              <a:rPr lang="en-US" altLang="zh-CN" sz="2400" b="1" dirty="0">
                <a:ea typeface="宋体" panose="02010600030101010101" pitchFamily="2" charset="-122"/>
              </a:rPr>
              <a:t>I hope you will accept my sincere apology</a:t>
            </a:r>
            <a:r>
              <a:rPr lang="zh-CN" altLang="en-US" sz="2400" b="1" dirty="0">
                <a:ea typeface="宋体" panose="02010600030101010101" pitchFamily="2" charset="-122"/>
              </a:rPr>
              <a:t>．</a:t>
            </a:r>
            <a:endParaRPr lang="zh-CN" altLang="en-US" sz="2400" b="1" dirty="0">
              <a:ea typeface="宋体" panose="02010600030101010101" pitchFamily="2" charset="-122"/>
            </a:endParaRPr>
          </a:p>
          <a:p>
            <a:pPr>
              <a:lnSpc>
                <a:spcPct val="80000"/>
              </a:lnSpc>
              <a:buChar char="•"/>
            </a:pPr>
            <a:r>
              <a:rPr lang="zh-CN" altLang="en-US" sz="2400" b="1" dirty="0">
                <a:ea typeface="宋体" panose="02010600030101010101" pitchFamily="2" charset="-122"/>
              </a:rPr>
              <a:t>                                                              </a:t>
            </a:r>
            <a:r>
              <a:rPr lang="en-US" altLang="zh-CN" sz="2400" b="1" dirty="0">
                <a:ea typeface="宋体" panose="02010600030101010101" pitchFamily="2" charset="-122"/>
              </a:rPr>
              <a:t>Yours</a:t>
            </a:r>
            <a:r>
              <a:rPr lang="zh-CN" altLang="en-US" sz="2400" b="1" dirty="0">
                <a:ea typeface="宋体" panose="02010600030101010101" pitchFamily="2" charset="-122"/>
              </a:rPr>
              <a:t>，</a:t>
            </a:r>
            <a:endParaRPr lang="zh-CN" altLang="en-US" sz="2400" b="1" dirty="0">
              <a:ea typeface="宋体" panose="02010600030101010101" pitchFamily="2" charset="-122"/>
            </a:endParaRPr>
          </a:p>
          <a:p>
            <a:pPr>
              <a:lnSpc>
                <a:spcPct val="80000"/>
              </a:lnSpc>
              <a:buChar char="•"/>
            </a:pPr>
            <a:r>
              <a:rPr lang="zh-CN" altLang="en-US" sz="2400" b="1" dirty="0">
                <a:ea typeface="宋体" panose="02010600030101010101" pitchFamily="2" charset="-122"/>
              </a:rPr>
              <a:t>                                                               </a:t>
            </a:r>
            <a:r>
              <a:rPr lang="en-US" altLang="zh-CN" sz="2400" b="1" dirty="0">
                <a:ea typeface="宋体" panose="02010600030101010101" pitchFamily="2" charset="-122"/>
              </a:rPr>
              <a:t>Lucy</a:t>
            </a:r>
            <a:endParaRPr lang="zh-CN" altLang="en-US" sz="2400" b="1"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6787">
                                            <p:txEl>
                                              <p:charRg st="0" end="46"/>
                                            </p:txEl>
                                          </p:spTgt>
                                        </p:tgtEl>
                                        <p:attrNameLst>
                                          <p:attrName>style.visibility</p:attrName>
                                        </p:attrNameLst>
                                      </p:cBhvr>
                                      <p:to>
                                        <p:strVal val="visible"/>
                                      </p:to>
                                    </p:set>
                                    <p:animEffect transition="in" filter="fade">
                                      <p:cBhvr>
                                        <p:cTn id="7" dur="1000"/>
                                        <p:tgtEl>
                                          <p:spTgt spid="246787">
                                            <p:txEl>
                                              <p:charRg st="0" end="46"/>
                                            </p:txEl>
                                          </p:spTgt>
                                        </p:tgtEl>
                                      </p:cBhvr>
                                    </p:animEffect>
                                    <p:anim calcmode="lin" valueType="num">
                                      <p:cBhvr>
                                        <p:cTn id="8" dur="1000" fill="hold"/>
                                        <p:tgtEl>
                                          <p:spTgt spid="246787">
                                            <p:txEl>
                                              <p:charRg st="0" end="46"/>
                                            </p:txEl>
                                          </p:spTgt>
                                        </p:tgtEl>
                                        <p:attrNameLst>
                                          <p:attrName>ppt_x</p:attrName>
                                        </p:attrNameLst>
                                      </p:cBhvr>
                                      <p:tavLst>
                                        <p:tav tm="0">
                                          <p:val>
                                            <p:strVal val="#ppt_x"/>
                                          </p:val>
                                        </p:tav>
                                        <p:tav tm="100000">
                                          <p:val>
                                            <p:strVal val="#ppt_x"/>
                                          </p:val>
                                        </p:tav>
                                      </p:tavLst>
                                    </p:anim>
                                    <p:anim calcmode="lin" valueType="num">
                                      <p:cBhvr>
                                        <p:cTn id="9" dur="1000" fill="hold"/>
                                        <p:tgtEl>
                                          <p:spTgt spid="246787">
                                            <p:txEl>
                                              <p:charRg st="0" end="46"/>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46787">
                                            <p:txEl>
                                              <p:charRg st="46" end="51"/>
                                            </p:txEl>
                                          </p:spTgt>
                                        </p:tgtEl>
                                        <p:attrNameLst>
                                          <p:attrName>style.visibility</p:attrName>
                                        </p:attrNameLst>
                                      </p:cBhvr>
                                      <p:to>
                                        <p:strVal val="visible"/>
                                      </p:to>
                                    </p:set>
                                    <p:animEffect transition="in" filter="fade">
                                      <p:cBhvr>
                                        <p:cTn id="14" dur="1000"/>
                                        <p:tgtEl>
                                          <p:spTgt spid="246787">
                                            <p:txEl>
                                              <p:charRg st="46" end="51"/>
                                            </p:txEl>
                                          </p:spTgt>
                                        </p:tgtEl>
                                      </p:cBhvr>
                                    </p:animEffect>
                                    <p:anim calcmode="lin" valueType="num">
                                      <p:cBhvr>
                                        <p:cTn id="15" dur="1000" fill="hold"/>
                                        <p:tgtEl>
                                          <p:spTgt spid="246787">
                                            <p:txEl>
                                              <p:charRg st="46" end="51"/>
                                            </p:txEl>
                                          </p:spTgt>
                                        </p:tgtEl>
                                        <p:attrNameLst>
                                          <p:attrName>ppt_x</p:attrName>
                                        </p:attrNameLst>
                                      </p:cBhvr>
                                      <p:tavLst>
                                        <p:tav tm="0">
                                          <p:val>
                                            <p:strVal val="#ppt_x"/>
                                          </p:val>
                                        </p:tav>
                                        <p:tav tm="100000">
                                          <p:val>
                                            <p:strVal val="#ppt_x"/>
                                          </p:val>
                                        </p:tav>
                                      </p:tavLst>
                                    </p:anim>
                                    <p:anim calcmode="lin" valueType="num">
                                      <p:cBhvr>
                                        <p:cTn id="16" dur="1000" fill="hold"/>
                                        <p:tgtEl>
                                          <p:spTgt spid="246787">
                                            <p:txEl>
                                              <p:charRg st="46" end="5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46787">
                                            <p:txEl>
                                              <p:charRg st="51" end="125"/>
                                            </p:txEl>
                                          </p:spTgt>
                                        </p:tgtEl>
                                        <p:attrNameLst>
                                          <p:attrName>style.visibility</p:attrName>
                                        </p:attrNameLst>
                                      </p:cBhvr>
                                      <p:to>
                                        <p:strVal val="visible"/>
                                      </p:to>
                                    </p:set>
                                    <p:animEffect transition="in" filter="fade">
                                      <p:cBhvr>
                                        <p:cTn id="21" dur="1000"/>
                                        <p:tgtEl>
                                          <p:spTgt spid="246787">
                                            <p:txEl>
                                              <p:charRg st="51" end="125"/>
                                            </p:txEl>
                                          </p:spTgt>
                                        </p:tgtEl>
                                      </p:cBhvr>
                                    </p:animEffect>
                                    <p:anim calcmode="lin" valueType="num">
                                      <p:cBhvr>
                                        <p:cTn id="22" dur="1000" fill="hold"/>
                                        <p:tgtEl>
                                          <p:spTgt spid="246787">
                                            <p:txEl>
                                              <p:charRg st="51" end="125"/>
                                            </p:txEl>
                                          </p:spTgt>
                                        </p:tgtEl>
                                        <p:attrNameLst>
                                          <p:attrName>ppt_x</p:attrName>
                                        </p:attrNameLst>
                                      </p:cBhvr>
                                      <p:tavLst>
                                        <p:tav tm="0">
                                          <p:val>
                                            <p:strVal val="#ppt_x"/>
                                          </p:val>
                                        </p:tav>
                                        <p:tav tm="100000">
                                          <p:val>
                                            <p:strVal val="#ppt_x"/>
                                          </p:val>
                                        </p:tav>
                                      </p:tavLst>
                                    </p:anim>
                                    <p:anim calcmode="lin" valueType="num">
                                      <p:cBhvr>
                                        <p:cTn id="23" dur="1000" fill="hold"/>
                                        <p:tgtEl>
                                          <p:spTgt spid="246787">
                                            <p:txEl>
                                              <p:charRg st="51" end="12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46787">
                                            <p:txEl>
                                              <p:charRg st="126" end="137"/>
                                            </p:txEl>
                                          </p:spTgt>
                                        </p:tgtEl>
                                        <p:attrNameLst>
                                          <p:attrName>style.visibility</p:attrName>
                                        </p:attrNameLst>
                                      </p:cBhvr>
                                      <p:to>
                                        <p:strVal val="visible"/>
                                      </p:to>
                                    </p:set>
                                    <p:animEffect transition="in" filter="fade">
                                      <p:cBhvr>
                                        <p:cTn id="28" dur="1000"/>
                                        <p:tgtEl>
                                          <p:spTgt spid="246787">
                                            <p:txEl>
                                              <p:charRg st="126" end="137"/>
                                            </p:txEl>
                                          </p:spTgt>
                                        </p:tgtEl>
                                      </p:cBhvr>
                                    </p:animEffect>
                                    <p:anim calcmode="lin" valueType="num">
                                      <p:cBhvr>
                                        <p:cTn id="29" dur="1000" fill="hold"/>
                                        <p:tgtEl>
                                          <p:spTgt spid="246787">
                                            <p:txEl>
                                              <p:charRg st="126" end="137"/>
                                            </p:txEl>
                                          </p:spTgt>
                                        </p:tgtEl>
                                        <p:attrNameLst>
                                          <p:attrName>ppt_x</p:attrName>
                                        </p:attrNameLst>
                                      </p:cBhvr>
                                      <p:tavLst>
                                        <p:tav tm="0">
                                          <p:val>
                                            <p:strVal val="#ppt_x"/>
                                          </p:val>
                                        </p:tav>
                                        <p:tav tm="100000">
                                          <p:val>
                                            <p:strVal val="#ppt_x"/>
                                          </p:val>
                                        </p:tav>
                                      </p:tavLst>
                                    </p:anim>
                                    <p:anim calcmode="lin" valueType="num">
                                      <p:cBhvr>
                                        <p:cTn id="30" dur="1000" fill="hold"/>
                                        <p:tgtEl>
                                          <p:spTgt spid="246787">
                                            <p:txEl>
                                              <p:charRg st="126" end="137"/>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46787">
                                            <p:txEl>
                                              <p:charRg st="137" end="308"/>
                                            </p:txEl>
                                          </p:spTgt>
                                        </p:tgtEl>
                                        <p:attrNameLst>
                                          <p:attrName>style.visibility</p:attrName>
                                        </p:attrNameLst>
                                      </p:cBhvr>
                                      <p:to>
                                        <p:strVal val="visible"/>
                                      </p:to>
                                    </p:set>
                                    <p:animEffect transition="in" filter="fade">
                                      <p:cBhvr>
                                        <p:cTn id="35" dur="1000"/>
                                        <p:tgtEl>
                                          <p:spTgt spid="246787">
                                            <p:txEl>
                                              <p:charRg st="137" end="308"/>
                                            </p:txEl>
                                          </p:spTgt>
                                        </p:tgtEl>
                                      </p:cBhvr>
                                    </p:animEffect>
                                    <p:anim calcmode="lin" valueType="num">
                                      <p:cBhvr>
                                        <p:cTn id="36" dur="1000" fill="hold"/>
                                        <p:tgtEl>
                                          <p:spTgt spid="246787">
                                            <p:txEl>
                                              <p:charRg st="137" end="308"/>
                                            </p:txEl>
                                          </p:spTgt>
                                        </p:tgtEl>
                                        <p:attrNameLst>
                                          <p:attrName>ppt_x</p:attrName>
                                        </p:attrNameLst>
                                      </p:cBhvr>
                                      <p:tavLst>
                                        <p:tav tm="0">
                                          <p:val>
                                            <p:strVal val="#ppt_x"/>
                                          </p:val>
                                        </p:tav>
                                        <p:tav tm="100000">
                                          <p:val>
                                            <p:strVal val="#ppt_x"/>
                                          </p:val>
                                        </p:tav>
                                      </p:tavLst>
                                    </p:anim>
                                    <p:anim calcmode="lin" valueType="num">
                                      <p:cBhvr>
                                        <p:cTn id="37" dur="1000" fill="hold"/>
                                        <p:tgtEl>
                                          <p:spTgt spid="246787">
                                            <p:txEl>
                                              <p:charRg st="137" end="30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46787">
                                            <p:txEl>
                                              <p:charRg st="308" end="377"/>
                                            </p:txEl>
                                          </p:spTgt>
                                        </p:tgtEl>
                                        <p:attrNameLst>
                                          <p:attrName>style.visibility</p:attrName>
                                        </p:attrNameLst>
                                      </p:cBhvr>
                                      <p:to>
                                        <p:strVal val="visible"/>
                                      </p:to>
                                    </p:set>
                                    <p:animEffect transition="in" filter="fade">
                                      <p:cBhvr>
                                        <p:cTn id="42" dur="1000"/>
                                        <p:tgtEl>
                                          <p:spTgt spid="246787">
                                            <p:txEl>
                                              <p:charRg st="308" end="377"/>
                                            </p:txEl>
                                          </p:spTgt>
                                        </p:tgtEl>
                                      </p:cBhvr>
                                    </p:animEffect>
                                    <p:anim calcmode="lin" valueType="num">
                                      <p:cBhvr>
                                        <p:cTn id="43" dur="1000" fill="hold"/>
                                        <p:tgtEl>
                                          <p:spTgt spid="246787">
                                            <p:txEl>
                                              <p:charRg st="308" end="377"/>
                                            </p:txEl>
                                          </p:spTgt>
                                        </p:tgtEl>
                                        <p:attrNameLst>
                                          <p:attrName>ppt_x</p:attrName>
                                        </p:attrNameLst>
                                      </p:cBhvr>
                                      <p:tavLst>
                                        <p:tav tm="0">
                                          <p:val>
                                            <p:strVal val="#ppt_x"/>
                                          </p:val>
                                        </p:tav>
                                        <p:tav tm="100000">
                                          <p:val>
                                            <p:strVal val="#ppt_x"/>
                                          </p:val>
                                        </p:tav>
                                      </p:tavLst>
                                    </p:anim>
                                    <p:anim calcmode="lin" valueType="num">
                                      <p:cBhvr>
                                        <p:cTn id="44" dur="1000" fill="hold"/>
                                        <p:tgtEl>
                                          <p:spTgt spid="246787">
                                            <p:txEl>
                                              <p:charRg st="308" end="37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46787">
                                            <p:txEl>
                                              <p:charRg st="377" end="445"/>
                                            </p:txEl>
                                          </p:spTgt>
                                        </p:tgtEl>
                                        <p:attrNameLst>
                                          <p:attrName>style.visibility</p:attrName>
                                        </p:attrNameLst>
                                      </p:cBhvr>
                                      <p:to>
                                        <p:strVal val="visible"/>
                                      </p:to>
                                    </p:set>
                                    <p:animEffect transition="in" filter="fade">
                                      <p:cBhvr>
                                        <p:cTn id="49" dur="1000"/>
                                        <p:tgtEl>
                                          <p:spTgt spid="246787">
                                            <p:txEl>
                                              <p:charRg st="377" end="445"/>
                                            </p:txEl>
                                          </p:spTgt>
                                        </p:tgtEl>
                                      </p:cBhvr>
                                    </p:animEffect>
                                    <p:anim calcmode="lin" valueType="num">
                                      <p:cBhvr>
                                        <p:cTn id="50" dur="1000" fill="hold"/>
                                        <p:tgtEl>
                                          <p:spTgt spid="246787">
                                            <p:txEl>
                                              <p:charRg st="377" end="445"/>
                                            </p:txEl>
                                          </p:spTgt>
                                        </p:tgtEl>
                                        <p:attrNameLst>
                                          <p:attrName>ppt_x</p:attrName>
                                        </p:attrNameLst>
                                      </p:cBhvr>
                                      <p:tavLst>
                                        <p:tav tm="0">
                                          <p:val>
                                            <p:strVal val="#ppt_x"/>
                                          </p:val>
                                        </p:tav>
                                        <p:tav tm="100000">
                                          <p:val>
                                            <p:strVal val="#ppt_x"/>
                                          </p:val>
                                        </p:tav>
                                      </p:tavLst>
                                    </p:anim>
                                    <p:anim calcmode="lin" valueType="num">
                                      <p:cBhvr>
                                        <p:cTn id="51" dur="1000" fill="hold"/>
                                        <p:tgtEl>
                                          <p:spTgt spid="246787">
                                            <p:txEl>
                                              <p:charRg st="377" end="44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31" name="Rectangle 11"/>
          <p:cNvSpPr>
            <a:spLocks noGrp="1"/>
          </p:cNvSpPr>
          <p:nvPr>
            <p:ph type="title"/>
          </p:nvPr>
        </p:nvSpPr>
        <p:spPr>
          <a:xfrm>
            <a:off x="457200" y="17463"/>
            <a:ext cx="8229600" cy="1143000"/>
          </a:xfrm>
        </p:spPr>
        <p:txBody>
          <a:bodyPr vert="horz" wrap="square" lIns="91440" tIns="45720" rIns="91440" bIns="45720" anchor="ctr" anchorCtr="0"/>
          <a:p>
            <a:pPr eaLnBrk="1" hangingPunct="1"/>
            <a:r>
              <a:rPr lang="en-US" altLang="zh-CN" dirty="0">
                <a:solidFill>
                  <a:srgbClr val="FF0000"/>
                </a:solidFill>
                <a:ea typeface="宋体" panose="02010600030101010101" pitchFamily="2" charset="-122"/>
              </a:rPr>
              <a:t>Letters of Invitations </a:t>
            </a:r>
            <a:endParaRPr lang="en-US" altLang="zh-CN" dirty="0">
              <a:solidFill>
                <a:srgbClr val="FF0000"/>
              </a:solidFill>
              <a:ea typeface="宋体" panose="02010600030101010101" pitchFamily="2" charset="-122"/>
            </a:endParaRPr>
          </a:p>
        </p:txBody>
      </p:sp>
      <p:sp>
        <p:nvSpPr>
          <p:cNvPr id="56332" name="Rectangle 12"/>
          <p:cNvSpPr>
            <a:spLocks noGrp="1"/>
          </p:cNvSpPr>
          <p:nvPr>
            <p:ph idx="1"/>
          </p:nvPr>
        </p:nvSpPr>
        <p:spPr>
          <a:xfrm>
            <a:off x="457200" y="1219200"/>
            <a:ext cx="8305800" cy="4495800"/>
          </a:xfrm>
        </p:spPr>
        <p:txBody>
          <a:bodyPr vert="horz" wrap="square" lIns="91440" tIns="45720" rIns="91440" bIns="45720" anchor="t" anchorCtr="0"/>
          <a:p>
            <a:pPr eaLnBrk="1" hangingPunct="1">
              <a:buFont typeface="Wingdings" panose="05000000000000000000" pitchFamily="2" charset="2"/>
              <a:buNone/>
            </a:pPr>
            <a:r>
              <a:rPr lang="en-US" altLang="zh-CN" sz="2800" dirty="0">
                <a:latin typeface="Times New Roman" panose="02020603050405020304" pitchFamily="18" charset="0"/>
                <a:ea typeface="宋体" panose="02010600030101010101" pitchFamily="2" charset="-122"/>
              </a:rPr>
              <a:t>   Invitations can be </a:t>
            </a:r>
            <a:r>
              <a:rPr lang="en-US" altLang="zh-CN" sz="2800" b="1" dirty="0">
                <a:latin typeface="Times New Roman" panose="02020603050405020304" pitchFamily="18" charset="0"/>
                <a:ea typeface="宋体" panose="02010600030101010101" pitchFamily="2" charset="-122"/>
              </a:rPr>
              <a:t>formal </a:t>
            </a:r>
            <a:r>
              <a:rPr lang="en-US" altLang="zh-CN" sz="2800" dirty="0">
                <a:latin typeface="Times New Roman" panose="02020603050405020304" pitchFamily="18" charset="0"/>
                <a:ea typeface="宋体" panose="02010600030101010101" pitchFamily="2" charset="-122"/>
              </a:rPr>
              <a:t>or</a:t>
            </a:r>
            <a:r>
              <a:rPr lang="en-US" altLang="zh-CN" sz="2800" b="1" dirty="0">
                <a:latin typeface="Times New Roman" panose="02020603050405020304" pitchFamily="18" charset="0"/>
                <a:ea typeface="宋体" panose="02010600030101010101" pitchFamily="2" charset="-122"/>
              </a:rPr>
              <a:t> informal</a:t>
            </a:r>
            <a:r>
              <a:rPr lang="en-US" altLang="zh-CN" sz="2800" dirty="0">
                <a:latin typeface="Times New Roman" panose="02020603050405020304" pitchFamily="18" charset="0"/>
                <a:ea typeface="宋体" panose="02010600030101010101" pitchFamily="2" charset="-122"/>
              </a:rPr>
              <a:t>.</a:t>
            </a:r>
            <a:endParaRPr lang="en-US" altLang="zh-CN" sz="2800"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endParaRPr lang="en-US" altLang="zh-CN" sz="2800" dirty="0">
              <a:latin typeface="Times New Roman" panose="02020603050405020304" pitchFamily="18" charset="0"/>
              <a:ea typeface="宋体" panose="02010600030101010101" pitchFamily="2" charset="-122"/>
            </a:endParaRPr>
          </a:p>
          <a:p>
            <a:pPr eaLnBrk="1" hangingPunct="1">
              <a:buClr>
                <a:schemeClr val="tx1"/>
              </a:buClr>
              <a:buFont typeface="Wingdings" panose="05000000000000000000" pitchFamily="2" charset="2"/>
              <a:buNone/>
            </a:pPr>
            <a:r>
              <a:rPr lang="en-US" altLang="zh-CN" sz="2800" dirty="0">
                <a:latin typeface="Times New Roman" panose="02020603050405020304" pitchFamily="18" charset="0"/>
                <a:ea typeface="宋体" panose="02010600030101010101" pitchFamily="2" charset="-122"/>
              </a:rPr>
              <a:t>   </a:t>
            </a:r>
            <a:r>
              <a:rPr lang="en-US" altLang="zh-CN" sz="2800" dirty="0">
                <a:solidFill>
                  <a:srgbClr val="0070C0"/>
                </a:solidFill>
                <a:latin typeface="Times New Roman" panose="02020603050405020304" pitchFamily="18" charset="0"/>
                <a:ea typeface="宋体" panose="02010600030101010101" pitchFamily="2" charset="-122"/>
              </a:rPr>
              <a:t>Certain rules </a:t>
            </a:r>
            <a:r>
              <a:rPr lang="en-US" altLang="zh-CN" sz="2800" dirty="0">
                <a:latin typeface="Times New Roman" panose="02020603050405020304" pitchFamily="18" charset="0"/>
                <a:ea typeface="宋体" panose="02010600030101010101" pitchFamily="2" charset="-122"/>
              </a:rPr>
              <a:t>should be followed in writing invitations:   </a:t>
            </a:r>
            <a:endParaRPr lang="en-US" altLang="zh-CN" sz="2800" dirty="0">
              <a:latin typeface="Times New Roman" panose="02020603050405020304" pitchFamily="18" charset="0"/>
              <a:ea typeface="宋体" panose="02010600030101010101" pitchFamily="2" charset="-122"/>
            </a:endParaRPr>
          </a:p>
          <a:p>
            <a:pPr eaLnBrk="1" hangingPunct="1">
              <a:buClr>
                <a:schemeClr val="tx1"/>
              </a:buClr>
              <a:buFont typeface="Wingdings" panose="05000000000000000000" pitchFamily="2" charset="2"/>
              <a:buNone/>
            </a:pPr>
            <a:endParaRPr lang="en-US" altLang="zh-CN" sz="2800" dirty="0">
              <a:latin typeface="Times New Roman" panose="02020603050405020304" pitchFamily="18" charset="0"/>
              <a:ea typeface="宋体" panose="02010600030101010101" pitchFamily="2" charset="-122"/>
            </a:endParaRPr>
          </a:p>
          <a:p>
            <a:pPr eaLnBrk="1" hangingPunct="1">
              <a:buClr>
                <a:schemeClr val="tx1"/>
              </a:buClr>
              <a:buFont typeface="Wingdings" panose="05000000000000000000" pitchFamily="2" charset="2"/>
              <a:buNone/>
            </a:pPr>
            <a:r>
              <a:rPr lang="en-US" altLang="zh-CN" sz="2800" dirty="0">
                <a:latin typeface="Times New Roman" panose="02020603050405020304" pitchFamily="18" charset="0"/>
                <a:ea typeface="宋体" panose="02010600030101010101" pitchFamily="2" charset="-122"/>
              </a:rPr>
              <a:t>   Indicate </a:t>
            </a:r>
            <a:r>
              <a:rPr lang="en-US" altLang="zh-CN" sz="2800" b="1" dirty="0">
                <a:latin typeface="Times New Roman" panose="02020603050405020304" pitchFamily="18" charset="0"/>
                <a:ea typeface="宋体" panose="02010600030101010101" pitchFamily="2" charset="-122"/>
              </a:rPr>
              <a:t>the kind of </a:t>
            </a:r>
            <a:r>
              <a:rPr lang="en-US" altLang="zh-CN" sz="2800" b="1" dirty="0">
                <a:solidFill>
                  <a:srgbClr val="FF0000"/>
                </a:solidFill>
                <a:latin typeface="Times New Roman" panose="02020603050405020304" pitchFamily="18" charset="0"/>
                <a:ea typeface="宋体" panose="02010600030101010101" pitchFamily="2" charset="-122"/>
              </a:rPr>
              <a:t>occasion</a:t>
            </a:r>
            <a:r>
              <a:rPr lang="en-US" altLang="zh-CN" sz="2800" dirty="0">
                <a:solidFill>
                  <a:srgbClr val="FF0000"/>
                </a:solidFill>
                <a:latin typeface="Times New Roman" panose="02020603050405020304" pitchFamily="18" charset="0"/>
                <a:ea typeface="宋体" panose="02010600030101010101" pitchFamily="2" charset="-122"/>
              </a:rPr>
              <a:t>, </a:t>
            </a:r>
            <a:r>
              <a:rPr lang="en-US" altLang="zh-CN" sz="2800" b="1" dirty="0">
                <a:solidFill>
                  <a:srgbClr val="FF0000"/>
                </a:solidFill>
                <a:latin typeface="Times New Roman" panose="02020603050405020304" pitchFamily="18" charset="0"/>
                <a:ea typeface="宋体" panose="02010600030101010101" pitchFamily="2" charset="-122"/>
              </a:rPr>
              <a:t>the place</a:t>
            </a:r>
            <a:r>
              <a:rPr lang="en-US" altLang="zh-CN" sz="2800" dirty="0">
                <a:solidFill>
                  <a:srgbClr val="FF0000"/>
                </a:solidFill>
                <a:latin typeface="Times New Roman" panose="02020603050405020304" pitchFamily="18" charset="0"/>
                <a:ea typeface="宋体" panose="02010600030101010101" pitchFamily="2" charset="-122"/>
              </a:rPr>
              <a:t>, </a:t>
            </a:r>
            <a:r>
              <a:rPr lang="en-US" altLang="zh-CN" sz="2800" b="1" dirty="0">
                <a:solidFill>
                  <a:srgbClr val="FF0000"/>
                </a:solidFill>
                <a:latin typeface="Times New Roman" panose="02020603050405020304" pitchFamily="18" charset="0"/>
                <a:ea typeface="宋体" panose="02010600030101010101" pitchFamily="2" charset="-122"/>
              </a:rPr>
              <a:t>the date and the time</a:t>
            </a:r>
            <a:r>
              <a:rPr lang="en-US" altLang="zh-CN" sz="2800" b="1" dirty="0">
                <a:latin typeface="Times New Roman" panose="02020603050405020304" pitchFamily="18" charset="0"/>
                <a:ea typeface="宋体" panose="02010600030101010101" pitchFamily="2" charset="-122"/>
              </a:rPr>
              <a:t> the guests are expected to arrive.</a:t>
            </a:r>
            <a:endParaRPr lang="en-US" altLang="zh-CN" sz="2800" b="1" dirty="0">
              <a:latin typeface="Times New Roman" panose="02020603050405020304" pitchFamily="18" charset="0"/>
              <a:ea typeface="宋体" panose="02010600030101010101" pitchFamily="2" charset="-122"/>
            </a:endParaRPr>
          </a:p>
          <a:p>
            <a:pPr eaLnBrk="1" hangingPunct="1">
              <a:buClr>
                <a:schemeClr val="tx1"/>
              </a:buClr>
              <a:buFont typeface="Wingdings" panose="05000000000000000000" pitchFamily="2" charset="2"/>
              <a:buNone/>
            </a:pPr>
            <a:endParaRPr lang="en-US" altLang="zh-CN" sz="2800" b="1" dirty="0">
              <a:latin typeface="Times New Roman" panose="02020603050405020304" pitchFamily="18" charset="0"/>
              <a:ea typeface="宋体" panose="02010600030101010101" pitchFamily="2" charset="-122"/>
            </a:endParaRPr>
          </a:p>
          <a:p>
            <a:pPr eaLnBrk="1" hangingPunct="1">
              <a:buClr>
                <a:schemeClr val="tx1"/>
              </a:buClr>
              <a:buFont typeface="Wingdings" panose="05000000000000000000" pitchFamily="2" charset="2"/>
              <a:buNone/>
            </a:pPr>
            <a:r>
              <a:rPr lang="en-US" altLang="zh-CN" sz="1600" dirty="0">
                <a:ea typeface="宋体" panose="02010600030101010101" pitchFamily="2" charset="-122"/>
              </a:rPr>
              <a:t>                                               </a:t>
            </a:r>
            <a:endParaRPr lang="en-US" altLang="zh-CN" sz="2800"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56331"/>
                                        </p:tgtEl>
                                        <p:attrNameLst>
                                          <p:attrName>style.visibility</p:attrName>
                                        </p:attrNameLst>
                                      </p:cBhvr>
                                      <p:to>
                                        <p:strVal val="visible"/>
                                      </p:to>
                                    </p:set>
                                    <p:anim calcmode="lin" valueType="num">
                                      <p:cBhvr>
                                        <p:cTn id="7" dur="500" fill="hold"/>
                                        <p:tgtEl>
                                          <p:spTgt spid="563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6331"/>
                                        </p:tgtEl>
                                        <p:attrNameLst>
                                          <p:attrName>ppt_y</p:attrName>
                                        </p:attrNameLst>
                                      </p:cBhvr>
                                      <p:tavLst>
                                        <p:tav tm="0">
                                          <p:val>
                                            <p:strVal val="#ppt_y"/>
                                          </p:val>
                                        </p:tav>
                                        <p:tav tm="100000">
                                          <p:val>
                                            <p:strVal val="#ppt_y"/>
                                          </p:val>
                                        </p:tav>
                                      </p:tavLst>
                                    </p:anim>
                                    <p:anim calcmode="lin" valueType="num">
                                      <p:cBhvr>
                                        <p:cTn id="9" dur="500" fill="hold"/>
                                        <p:tgtEl>
                                          <p:spTgt spid="563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63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6331"/>
                                        </p:tgtEl>
                                      </p:cBhvr>
                                    </p:animEffect>
                                  </p:childTnLst>
                                </p:cTn>
                              </p:par>
                            </p:childTnLst>
                          </p:cTn>
                        </p:par>
                      </p:childTnLst>
                    </p:cTn>
                  </p:par>
                  <p:par>
                    <p:cTn id="12" fill="hold">
                      <p:stCondLst>
                        <p:cond delay="indefinite"/>
                      </p:stCondLst>
                      <p:childTnLst>
                        <p:par>
                          <p:cTn id="13" fill="hold">
                            <p:stCondLst>
                              <p:cond delay="0"/>
                            </p:stCondLst>
                            <p:childTnLst>
                              <p:par>
                                <p:cTn id="14" presetID="56" presetClass="entr" presetSubtype="0" fill="hold" grpId="0" nodeType="clickEffect">
                                  <p:stCondLst>
                                    <p:cond delay="0"/>
                                  </p:stCondLst>
                                  <p:iterate type="lt">
                                    <p:tmPct val="10000"/>
                                  </p:iterate>
                                  <p:childTnLst>
                                    <p:set>
                                      <p:cBhvr>
                                        <p:cTn id="15" dur="1" fill="hold">
                                          <p:stCondLst>
                                            <p:cond delay="0"/>
                                          </p:stCondLst>
                                        </p:cTn>
                                        <p:tgtEl>
                                          <p:spTgt spid="56332">
                                            <p:txEl>
                                              <p:charRg st="0" end="42"/>
                                            </p:txEl>
                                          </p:spTgt>
                                        </p:tgtEl>
                                        <p:attrNameLst>
                                          <p:attrName>style.visibility</p:attrName>
                                        </p:attrNameLst>
                                      </p:cBhvr>
                                      <p:to>
                                        <p:strVal val="visible"/>
                                      </p:to>
                                    </p:set>
                                    <p:anim by="(-#ppt_w*2)" calcmode="lin" valueType="num">
                                      <p:cBhvr rctx="PPT">
                                        <p:cTn id="16" dur="250" autoRev="1" fill="hold">
                                          <p:stCondLst>
                                            <p:cond delay="0"/>
                                          </p:stCondLst>
                                        </p:cTn>
                                        <p:tgtEl>
                                          <p:spTgt spid="56332">
                                            <p:txEl>
                                              <p:charRg st="0" end="42"/>
                                            </p:txEl>
                                          </p:spTgt>
                                        </p:tgtEl>
                                        <p:attrNameLst>
                                          <p:attrName>ppt_w</p:attrName>
                                        </p:attrNameLst>
                                      </p:cBhvr>
                                    </p:anim>
                                    <p:anim by="(#ppt_w*0.50)" calcmode="lin" valueType="num">
                                      <p:cBhvr>
                                        <p:cTn id="17" dur="250" decel="50000" autoRev="1" fill="hold">
                                          <p:stCondLst>
                                            <p:cond delay="0"/>
                                          </p:stCondLst>
                                        </p:cTn>
                                        <p:tgtEl>
                                          <p:spTgt spid="56332">
                                            <p:txEl>
                                              <p:charRg st="0" end="42"/>
                                            </p:txEl>
                                          </p:spTgt>
                                        </p:tgtEl>
                                        <p:attrNameLst>
                                          <p:attrName>ppt_x</p:attrName>
                                        </p:attrNameLst>
                                      </p:cBhvr>
                                    </p:anim>
                                    <p:anim from="(-#ppt_h/2)" to="(#ppt_y)" calcmode="lin" valueType="num">
                                      <p:cBhvr>
                                        <p:cTn id="18" dur="500" fill="hold">
                                          <p:stCondLst>
                                            <p:cond delay="0"/>
                                          </p:stCondLst>
                                        </p:cTn>
                                        <p:tgtEl>
                                          <p:spTgt spid="56332">
                                            <p:txEl>
                                              <p:charRg st="0" end="42"/>
                                            </p:txEl>
                                          </p:spTgt>
                                        </p:tgtEl>
                                        <p:attrNameLst>
                                          <p:attrName>ppt_y</p:attrName>
                                        </p:attrNameLst>
                                      </p:cBhvr>
                                    </p:anim>
                                    <p:animRot by="21600000">
                                      <p:cBhvr>
                                        <p:cTn id="19" dur="500" fill="hold">
                                          <p:stCondLst>
                                            <p:cond delay="0"/>
                                          </p:stCondLst>
                                        </p:cTn>
                                        <p:tgtEl>
                                          <p:spTgt spid="56332">
                                            <p:txEl>
                                              <p:charRg st="0" end="42"/>
                                            </p:txEl>
                                          </p:spTgt>
                                        </p:tgtEl>
                                        <p:attrNameLst>
                                          <p:attrName>r</p:attrName>
                                        </p:attrNameLst>
                                      </p:cBhvr>
                                    </p:animRot>
                                  </p:childTnLst>
                                </p:cTn>
                              </p:par>
                            </p:childTnLst>
                          </p:cTn>
                        </p:par>
                      </p:childTnLst>
                    </p:cTn>
                  </p:par>
                  <p:par>
                    <p:cTn id="20" fill="hold">
                      <p:stCondLst>
                        <p:cond delay="indefinite"/>
                      </p:stCondLst>
                      <p:childTnLst>
                        <p:par>
                          <p:cTn id="21" fill="hold">
                            <p:stCondLst>
                              <p:cond delay="0"/>
                            </p:stCondLst>
                            <p:childTnLst>
                              <p:par>
                                <p:cTn id="22" presetID="56" presetClass="entr" presetSubtype="0" fill="hold" grpId="0" nodeType="clickEffect">
                                  <p:stCondLst>
                                    <p:cond delay="0"/>
                                  </p:stCondLst>
                                  <p:iterate type="lt">
                                    <p:tmPct val="10000"/>
                                  </p:iterate>
                                  <p:childTnLst>
                                    <p:set>
                                      <p:cBhvr>
                                        <p:cTn id="23" dur="1" fill="hold">
                                          <p:stCondLst>
                                            <p:cond delay="0"/>
                                          </p:stCondLst>
                                        </p:cTn>
                                        <p:tgtEl>
                                          <p:spTgt spid="56332">
                                            <p:txEl>
                                              <p:charRg st="43" end="106"/>
                                            </p:txEl>
                                          </p:spTgt>
                                        </p:tgtEl>
                                        <p:attrNameLst>
                                          <p:attrName>style.visibility</p:attrName>
                                        </p:attrNameLst>
                                      </p:cBhvr>
                                      <p:to>
                                        <p:strVal val="visible"/>
                                      </p:to>
                                    </p:set>
                                    <p:anim by="(-#ppt_w*2)" calcmode="lin" valueType="num">
                                      <p:cBhvr rctx="PPT">
                                        <p:cTn id="24" dur="250" autoRev="1" fill="hold">
                                          <p:stCondLst>
                                            <p:cond delay="0"/>
                                          </p:stCondLst>
                                        </p:cTn>
                                        <p:tgtEl>
                                          <p:spTgt spid="56332">
                                            <p:txEl>
                                              <p:charRg st="43" end="106"/>
                                            </p:txEl>
                                          </p:spTgt>
                                        </p:tgtEl>
                                        <p:attrNameLst>
                                          <p:attrName>ppt_w</p:attrName>
                                        </p:attrNameLst>
                                      </p:cBhvr>
                                    </p:anim>
                                    <p:anim by="(#ppt_w*0.50)" calcmode="lin" valueType="num">
                                      <p:cBhvr>
                                        <p:cTn id="25" dur="250" decel="50000" autoRev="1" fill="hold">
                                          <p:stCondLst>
                                            <p:cond delay="0"/>
                                          </p:stCondLst>
                                        </p:cTn>
                                        <p:tgtEl>
                                          <p:spTgt spid="56332">
                                            <p:txEl>
                                              <p:charRg st="43" end="106"/>
                                            </p:txEl>
                                          </p:spTgt>
                                        </p:tgtEl>
                                        <p:attrNameLst>
                                          <p:attrName>ppt_x</p:attrName>
                                        </p:attrNameLst>
                                      </p:cBhvr>
                                    </p:anim>
                                    <p:anim from="(-#ppt_h/2)" to="(#ppt_y)" calcmode="lin" valueType="num">
                                      <p:cBhvr>
                                        <p:cTn id="26" dur="500" fill="hold">
                                          <p:stCondLst>
                                            <p:cond delay="0"/>
                                          </p:stCondLst>
                                        </p:cTn>
                                        <p:tgtEl>
                                          <p:spTgt spid="56332">
                                            <p:txEl>
                                              <p:charRg st="43" end="106"/>
                                            </p:txEl>
                                          </p:spTgt>
                                        </p:tgtEl>
                                        <p:attrNameLst>
                                          <p:attrName>ppt_y</p:attrName>
                                        </p:attrNameLst>
                                      </p:cBhvr>
                                    </p:anim>
                                    <p:animRot by="21600000">
                                      <p:cBhvr>
                                        <p:cTn id="27" dur="500" fill="hold">
                                          <p:stCondLst>
                                            <p:cond delay="0"/>
                                          </p:stCondLst>
                                        </p:cTn>
                                        <p:tgtEl>
                                          <p:spTgt spid="56332">
                                            <p:txEl>
                                              <p:charRg st="43" end="106"/>
                                            </p:txEl>
                                          </p:spTgt>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56" presetClass="entr" presetSubtype="0" fill="hold" grpId="0" nodeType="clickEffect">
                                  <p:stCondLst>
                                    <p:cond delay="0"/>
                                  </p:stCondLst>
                                  <p:iterate type="lt">
                                    <p:tmPct val="10000"/>
                                  </p:iterate>
                                  <p:childTnLst>
                                    <p:set>
                                      <p:cBhvr>
                                        <p:cTn id="31" dur="1" fill="hold">
                                          <p:stCondLst>
                                            <p:cond delay="0"/>
                                          </p:stCondLst>
                                        </p:cTn>
                                        <p:tgtEl>
                                          <p:spTgt spid="56332">
                                            <p:txEl>
                                              <p:charRg st="107" end="209"/>
                                            </p:txEl>
                                          </p:spTgt>
                                        </p:tgtEl>
                                        <p:attrNameLst>
                                          <p:attrName>style.visibility</p:attrName>
                                        </p:attrNameLst>
                                      </p:cBhvr>
                                      <p:to>
                                        <p:strVal val="visible"/>
                                      </p:to>
                                    </p:set>
                                    <p:anim by="(-#ppt_w*2)" calcmode="lin" valueType="num">
                                      <p:cBhvr rctx="PPT">
                                        <p:cTn id="32" dur="250" autoRev="1" fill="hold">
                                          <p:stCondLst>
                                            <p:cond delay="0"/>
                                          </p:stCondLst>
                                        </p:cTn>
                                        <p:tgtEl>
                                          <p:spTgt spid="56332">
                                            <p:txEl>
                                              <p:charRg st="107" end="209"/>
                                            </p:txEl>
                                          </p:spTgt>
                                        </p:tgtEl>
                                        <p:attrNameLst>
                                          <p:attrName>ppt_w</p:attrName>
                                        </p:attrNameLst>
                                      </p:cBhvr>
                                    </p:anim>
                                    <p:anim by="(#ppt_w*0.50)" calcmode="lin" valueType="num">
                                      <p:cBhvr>
                                        <p:cTn id="33" dur="250" decel="50000" autoRev="1" fill="hold">
                                          <p:stCondLst>
                                            <p:cond delay="0"/>
                                          </p:stCondLst>
                                        </p:cTn>
                                        <p:tgtEl>
                                          <p:spTgt spid="56332">
                                            <p:txEl>
                                              <p:charRg st="107" end="209"/>
                                            </p:txEl>
                                          </p:spTgt>
                                        </p:tgtEl>
                                        <p:attrNameLst>
                                          <p:attrName>ppt_x</p:attrName>
                                        </p:attrNameLst>
                                      </p:cBhvr>
                                    </p:anim>
                                    <p:anim from="(-#ppt_h/2)" to="(#ppt_y)" calcmode="lin" valueType="num">
                                      <p:cBhvr>
                                        <p:cTn id="34" dur="500" fill="hold">
                                          <p:stCondLst>
                                            <p:cond delay="0"/>
                                          </p:stCondLst>
                                        </p:cTn>
                                        <p:tgtEl>
                                          <p:spTgt spid="56332">
                                            <p:txEl>
                                              <p:charRg st="107" end="209"/>
                                            </p:txEl>
                                          </p:spTgt>
                                        </p:tgtEl>
                                        <p:attrNameLst>
                                          <p:attrName>ppt_y</p:attrName>
                                        </p:attrNameLst>
                                      </p:cBhvr>
                                    </p:anim>
                                    <p:animRot by="21600000">
                                      <p:cBhvr>
                                        <p:cTn id="35" dur="500" fill="hold">
                                          <p:stCondLst>
                                            <p:cond delay="0"/>
                                          </p:stCondLst>
                                        </p:cTn>
                                        <p:tgtEl>
                                          <p:spTgt spid="56332">
                                            <p:txEl>
                                              <p:charRg st="107" end="209"/>
                                            </p:txEl>
                                          </p:spTgt>
                                        </p:tgtEl>
                                        <p:attrNameLst>
                                          <p:attrName>r</p:attrName>
                                        </p:attrNameLst>
                                      </p:cBhvr>
                                    </p:animRot>
                                  </p:childTnLst>
                                </p:cTn>
                              </p:par>
                            </p:childTnLst>
                          </p:cTn>
                        </p:par>
                      </p:childTnLst>
                    </p:cTn>
                  </p:par>
                  <p:par>
                    <p:cTn id="36" fill="hold">
                      <p:stCondLst>
                        <p:cond delay="indefinite"/>
                      </p:stCondLst>
                      <p:childTnLst>
                        <p:par>
                          <p:cTn id="37" fill="hold">
                            <p:stCondLst>
                              <p:cond delay="0"/>
                            </p:stCondLst>
                            <p:childTnLst>
                              <p:par>
                                <p:cTn id="38" presetID="56" presetClass="entr" presetSubtype="0" fill="hold" grpId="0" nodeType="clickEffect">
                                  <p:stCondLst>
                                    <p:cond delay="0"/>
                                  </p:stCondLst>
                                  <p:iterate type="lt">
                                    <p:tmPct val="10000"/>
                                  </p:iterate>
                                  <p:childTnLst>
                                    <p:set>
                                      <p:cBhvr>
                                        <p:cTn id="39" dur="1" fill="hold">
                                          <p:stCondLst>
                                            <p:cond delay="0"/>
                                          </p:stCondLst>
                                        </p:cTn>
                                        <p:tgtEl>
                                          <p:spTgt spid="56332">
                                            <p:txEl>
                                              <p:charRg st="210" end="258"/>
                                            </p:txEl>
                                          </p:spTgt>
                                        </p:tgtEl>
                                        <p:attrNameLst>
                                          <p:attrName>style.visibility</p:attrName>
                                        </p:attrNameLst>
                                      </p:cBhvr>
                                      <p:to>
                                        <p:strVal val="visible"/>
                                      </p:to>
                                    </p:set>
                                    <p:anim by="(-#ppt_w*2)" calcmode="lin" valueType="num">
                                      <p:cBhvr rctx="PPT">
                                        <p:cTn id="40" dur="250" autoRev="1" fill="hold">
                                          <p:stCondLst>
                                            <p:cond delay="0"/>
                                          </p:stCondLst>
                                        </p:cTn>
                                        <p:tgtEl>
                                          <p:spTgt spid="56332">
                                            <p:txEl>
                                              <p:charRg st="210" end="258"/>
                                            </p:txEl>
                                          </p:spTgt>
                                        </p:tgtEl>
                                        <p:attrNameLst>
                                          <p:attrName>ppt_w</p:attrName>
                                        </p:attrNameLst>
                                      </p:cBhvr>
                                    </p:anim>
                                    <p:anim by="(#ppt_w*0.50)" calcmode="lin" valueType="num">
                                      <p:cBhvr>
                                        <p:cTn id="41" dur="250" decel="50000" autoRev="1" fill="hold">
                                          <p:stCondLst>
                                            <p:cond delay="0"/>
                                          </p:stCondLst>
                                        </p:cTn>
                                        <p:tgtEl>
                                          <p:spTgt spid="56332">
                                            <p:txEl>
                                              <p:charRg st="210" end="258"/>
                                            </p:txEl>
                                          </p:spTgt>
                                        </p:tgtEl>
                                        <p:attrNameLst>
                                          <p:attrName>ppt_x</p:attrName>
                                        </p:attrNameLst>
                                      </p:cBhvr>
                                    </p:anim>
                                    <p:anim from="(-#ppt_h/2)" to="(#ppt_y)" calcmode="lin" valueType="num">
                                      <p:cBhvr>
                                        <p:cTn id="42" dur="500" fill="hold">
                                          <p:stCondLst>
                                            <p:cond delay="0"/>
                                          </p:stCondLst>
                                        </p:cTn>
                                        <p:tgtEl>
                                          <p:spTgt spid="56332">
                                            <p:txEl>
                                              <p:charRg st="210" end="258"/>
                                            </p:txEl>
                                          </p:spTgt>
                                        </p:tgtEl>
                                        <p:attrNameLst>
                                          <p:attrName>ppt_y</p:attrName>
                                        </p:attrNameLst>
                                      </p:cBhvr>
                                    </p:anim>
                                    <p:animRot by="21600000">
                                      <p:cBhvr>
                                        <p:cTn id="43" dur="500" fill="hold">
                                          <p:stCondLst>
                                            <p:cond delay="0"/>
                                          </p:stCondLst>
                                        </p:cTn>
                                        <p:tgtEl>
                                          <p:spTgt spid="56332">
                                            <p:txEl>
                                              <p:charRg st="210" end="258"/>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31" grpId="0"/>
      <p:bldP spid="5633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2" name="Rectangle 4"/>
          <p:cNvSpPr>
            <a:spLocks noGrp="1"/>
          </p:cNvSpPr>
          <p:nvPr>
            <p:ph type="title"/>
          </p:nvPr>
        </p:nvSpPr>
        <p:spPr>
          <a:xfrm>
            <a:off x="457200" y="26988"/>
            <a:ext cx="8229600" cy="1143000"/>
          </a:xfrm>
        </p:spPr>
        <p:txBody>
          <a:bodyPr vert="horz" wrap="square" lIns="91440" tIns="45720" rIns="91440" bIns="45720" anchor="ctr" anchorCtr="0"/>
          <a:p>
            <a:pPr eaLnBrk="1" hangingPunct="1"/>
            <a:r>
              <a:rPr lang="en-US" altLang="zh-CN" dirty="0">
                <a:ea typeface="宋体" panose="02010600030101010101" pitchFamily="2" charset="-122"/>
              </a:rPr>
              <a:t>invitations</a:t>
            </a:r>
            <a:endParaRPr lang="en-US" altLang="zh-CN" dirty="0">
              <a:ea typeface="宋体" panose="02010600030101010101" pitchFamily="2" charset="-122"/>
            </a:endParaRPr>
          </a:p>
        </p:txBody>
      </p:sp>
      <p:sp>
        <p:nvSpPr>
          <p:cNvPr id="58371" name="Rectangle 3"/>
          <p:cNvSpPr>
            <a:spLocks noGrp="1"/>
          </p:cNvSpPr>
          <p:nvPr>
            <p:ph idx="1"/>
          </p:nvPr>
        </p:nvSpPr>
        <p:spPr>
          <a:xfrm>
            <a:off x="188913" y="1066800"/>
            <a:ext cx="8991600" cy="3657600"/>
          </a:xfrm>
        </p:spPr>
        <p:txBody>
          <a:bodyPr vert="horz" wrap="square" lIns="91440" tIns="45720" rIns="91440" bIns="45720" anchor="t" anchorCtr="0"/>
          <a:p>
            <a:pPr eaLnBrk="1" hangingPunct="1">
              <a:buClr>
                <a:schemeClr val="tx1"/>
              </a:buClr>
              <a:buFont typeface="Wingdings" panose="05000000000000000000" pitchFamily="2" charset="2"/>
              <a:buChar char="Ø"/>
            </a:pPr>
            <a:r>
              <a:rPr lang="en-US" altLang="zh-CN" dirty="0">
                <a:latin typeface="Times New Roman" panose="02020603050405020304" pitchFamily="18" charset="0"/>
                <a:ea typeface="宋体" panose="02010600030101010101" pitchFamily="2" charset="-122"/>
              </a:rPr>
              <a:t>Formal invitations are written </a:t>
            </a:r>
            <a:r>
              <a:rPr lang="en-US" altLang="zh-CN" dirty="0">
                <a:solidFill>
                  <a:srgbClr val="FF0000"/>
                </a:solidFill>
                <a:latin typeface="Times New Roman" panose="02020603050405020304" pitchFamily="18" charset="0"/>
                <a:ea typeface="宋体" panose="02010600030101010101" pitchFamily="2" charset="-122"/>
              </a:rPr>
              <a:t>in the third person</a:t>
            </a: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eaLnBrk="1" hangingPunct="1">
              <a:buClr>
                <a:schemeClr val="tx1"/>
              </a:buClr>
              <a:buFont typeface="Wingdings" panose="05000000000000000000" pitchFamily="2" charset="2"/>
              <a:buChar char="Ø"/>
            </a:pPr>
            <a:endParaRPr lang="en-US" altLang="zh-CN" dirty="0">
              <a:latin typeface="Times New Roman" panose="02020603050405020304" pitchFamily="18" charset="0"/>
              <a:ea typeface="宋体" panose="02010600030101010101" pitchFamily="2" charset="-122"/>
            </a:endParaRPr>
          </a:p>
          <a:p>
            <a:pPr eaLnBrk="1" hangingPunct="1">
              <a:buClr>
                <a:schemeClr val="tx1"/>
              </a:buClr>
              <a:buFont typeface="Wingdings" panose="05000000000000000000" pitchFamily="2" charset="2"/>
              <a:buChar char="Ø"/>
            </a:pPr>
            <a:r>
              <a:rPr lang="en-US" altLang="zh-CN" dirty="0">
                <a:latin typeface="Times New Roman" panose="02020603050405020304" pitchFamily="18" charset="0"/>
                <a:ea typeface="宋体" panose="02010600030101010101" pitchFamily="2" charset="-122"/>
              </a:rPr>
              <a:t>If a reply is required, the abbreviations R.S.V.P(Please reply) is written in the lower left hand corner.</a:t>
            </a:r>
            <a:endParaRPr lang="en-US" altLang="zh-CN" dirty="0">
              <a:latin typeface="Times New Roman" panose="02020603050405020304" pitchFamily="18" charset="0"/>
              <a:ea typeface="宋体" panose="02010600030101010101" pitchFamily="2" charset="-122"/>
            </a:endParaRPr>
          </a:p>
          <a:p>
            <a:pPr eaLnBrk="1" hangingPunct="1">
              <a:buClr>
                <a:schemeClr val="tx1"/>
              </a:buClr>
              <a:buFont typeface="Wingdings" panose="05000000000000000000" pitchFamily="2" charset="2"/>
              <a:buNone/>
            </a:pPr>
            <a:r>
              <a:rPr lang="en-US" altLang="zh-CN" sz="1800" dirty="0">
                <a:ea typeface="宋体" panose="02010600030101010101" pitchFamily="2" charset="-122"/>
              </a:rPr>
              <a:t>                                      </a:t>
            </a:r>
            <a:endParaRPr lang="en-US" altLang="zh-CN" sz="1800" dirty="0">
              <a:ea typeface="宋体" panose="02010600030101010101" pitchFamily="2" charset="-122"/>
            </a:endParaRPr>
          </a:p>
          <a:p>
            <a:pPr eaLnBrk="1" hangingPunct="1">
              <a:buClr>
                <a:schemeClr val="tx1"/>
              </a:buClr>
              <a:buFont typeface="Wingdings" panose="05000000000000000000" pitchFamily="2" charset="2"/>
              <a:buNone/>
            </a:pPr>
            <a:r>
              <a:rPr lang="en-US" altLang="zh-CN" sz="1800" dirty="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58372"/>
                                        </p:tgtEl>
                                        <p:attrNameLst>
                                          <p:attrName>style.visibility</p:attrName>
                                        </p:attrNameLst>
                                      </p:cBhvr>
                                      <p:to>
                                        <p:strVal val="visible"/>
                                      </p:to>
                                    </p:set>
                                    <p:anim calcmode="lin" valueType="num">
                                      <p:cBhvr>
                                        <p:cTn id="7" dur="500" fill="hold"/>
                                        <p:tgtEl>
                                          <p:spTgt spid="5837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8372"/>
                                        </p:tgtEl>
                                        <p:attrNameLst>
                                          <p:attrName>ppt_y</p:attrName>
                                        </p:attrNameLst>
                                      </p:cBhvr>
                                      <p:tavLst>
                                        <p:tav tm="0">
                                          <p:val>
                                            <p:strVal val="#ppt_y"/>
                                          </p:val>
                                        </p:tav>
                                        <p:tav tm="100000">
                                          <p:val>
                                            <p:strVal val="#ppt_y"/>
                                          </p:val>
                                        </p:tav>
                                      </p:tavLst>
                                    </p:anim>
                                    <p:anim calcmode="lin" valueType="num">
                                      <p:cBhvr>
                                        <p:cTn id="9" dur="500" fill="hold"/>
                                        <p:tgtEl>
                                          <p:spTgt spid="5837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837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8372"/>
                                        </p:tgtEl>
                                      </p:cBhvr>
                                    </p:animEffect>
                                  </p:childTnLst>
                                </p:cTn>
                              </p:par>
                            </p:childTnLst>
                          </p:cTn>
                        </p:par>
                      </p:childTnLst>
                    </p:cTn>
                  </p:par>
                  <p:par>
                    <p:cTn id="12" fill="hold">
                      <p:stCondLst>
                        <p:cond delay="indefinite"/>
                      </p:stCondLst>
                      <p:childTnLst>
                        <p:par>
                          <p:cTn id="13" fill="hold">
                            <p:stCondLst>
                              <p:cond delay="0"/>
                            </p:stCondLst>
                            <p:childTnLst>
                              <p:par>
                                <p:cTn id="14" presetID="56" presetClass="entr" presetSubtype="0" fill="hold" grpId="0" nodeType="clickEffect">
                                  <p:stCondLst>
                                    <p:cond delay="0"/>
                                  </p:stCondLst>
                                  <p:iterate type="lt">
                                    <p:tmPct val="10000"/>
                                  </p:iterate>
                                  <p:childTnLst>
                                    <p:set>
                                      <p:cBhvr>
                                        <p:cTn id="15" dur="1" fill="hold">
                                          <p:stCondLst>
                                            <p:cond delay="0"/>
                                          </p:stCondLst>
                                        </p:cTn>
                                        <p:tgtEl>
                                          <p:spTgt spid="58371">
                                            <p:txEl>
                                              <p:charRg st="0" end="52"/>
                                            </p:txEl>
                                          </p:spTgt>
                                        </p:tgtEl>
                                        <p:attrNameLst>
                                          <p:attrName>style.visibility</p:attrName>
                                        </p:attrNameLst>
                                      </p:cBhvr>
                                      <p:to>
                                        <p:strVal val="visible"/>
                                      </p:to>
                                    </p:set>
                                    <p:anim by="(-#ppt_w*2)" calcmode="lin" valueType="num">
                                      <p:cBhvr rctx="PPT">
                                        <p:cTn id="16" dur="250" autoRev="1" fill="hold">
                                          <p:stCondLst>
                                            <p:cond delay="0"/>
                                          </p:stCondLst>
                                        </p:cTn>
                                        <p:tgtEl>
                                          <p:spTgt spid="58371">
                                            <p:txEl>
                                              <p:charRg st="0" end="52"/>
                                            </p:txEl>
                                          </p:spTgt>
                                        </p:tgtEl>
                                        <p:attrNameLst>
                                          <p:attrName>ppt_w</p:attrName>
                                        </p:attrNameLst>
                                      </p:cBhvr>
                                    </p:anim>
                                    <p:anim by="(#ppt_w*0.50)" calcmode="lin" valueType="num">
                                      <p:cBhvr>
                                        <p:cTn id="17" dur="250" decel="50000" autoRev="1" fill="hold">
                                          <p:stCondLst>
                                            <p:cond delay="0"/>
                                          </p:stCondLst>
                                        </p:cTn>
                                        <p:tgtEl>
                                          <p:spTgt spid="58371">
                                            <p:txEl>
                                              <p:charRg st="0" end="52"/>
                                            </p:txEl>
                                          </p:spTgt>
                                        </p:tgtEl>
                                        <p:attrNameLst>
                                          <p:attrName>ppt_x</p:attrName>
                                        </p:attrNameLst>
                                      </p:cBhvr>
                                    </p:anim>
                                    <p:anim from="(-#ppt_h/2)" to="(#ppt_y)" calcmode="lin" valueType="num">
                                      <p:cBhvr>
                                        <p:cTn id="18" dur="500" fill="hold">
                                          <p:stCondLst>
                                            <p:cond delay="0"/>
                                          </p:stCondLst>
                                        </p:cTn>
                                        <p:tgtEl>
                                          <p:spTgt spid="58371">
                                            <p:txEl>
                                              <p:charRg st="0" end="52"/>
                                            </p:txEl>
                                          </p:spTgt>
                                        </p:tgtEl>
                                        <p:attrNameLst>
                                          <p:attrName>ppt_y</p:attrName>
                                        </p:attrNameLst>
                                      </p:cBhvr>
                                    </p:anim>
                                    <p:animRot by="21600000">
                                      <p:cBhvr>
                                        <p:cTn id="19" dur="500" fill="hold">
                                          <p:stCondLst>
                                            <p:cond delay="0"/>
                                          </p:stCondLst>
                                        </p:cTn>
                                        <p:tgtEl>
                                          <p:spTgt spid="58371">
                                            <p:txEl>
                                              <p:charRg st="0" end="52"/>
                                            </p:txEl>
                                          </p:spTgt>
                                        </p:tgtEl>
                                        <p:attrNameLst>
                                          <p:attrName>r</p:attrName>
                                        </p:attrNameLst>
                                      </p:cBhvr>
                                    </p:animRot>
                                  </p:childTnLst>
                                </p:cTn>
                              </p:par>
                            </p:childTnLst>
                          </p:cTn>
                        </p:par>
                      </p:childTnLst>
                    </p:cTn>
                  </p:par>
                  <p:par>
                    <p:cTn id="20" fill="hold">
                      <p:stCondLst>
                        <p:cond delay="indefinite"/>
                      </p:stCondLst>
                      <p:childTnLst>
                        <p:par>
                          <p:cTn id="21" fill="hold">
                            <p:stCondLst>
                              <p:cond delay="0"/>
                            </p:stCondLst>
                            <p:childTnLst>
                              <p:par>
                                <p:cTn id="22" presetID="56" presetClass="entr" presetSubtype="0" fill="hold" grpId="0" nodeType="clickEffect">
                                  <p:stCondLst>
                                    <p:cond delay="0"/>
                                  </p:stCondLst>
                                  <p:iterate type="lt">
                                    <p:tmPct val="10000"/>
                                  </p:iterate>
                                  <p:childTnLst>
                                    <p:set>
                                      <p:cBhvr>
                                        <p:cTn id="23" dur="1" fill="hold">
                                          <p:stCondLst>
                                            <p:cond delay="0"/>
                                          </p:stCondLst>
                                        </p:cTn>
                                        <p:tgtEl>
                                          <p:spTgt spid="58371">
                                            <p:txEl>
                                              <p:charRg st="53" end="159"/>
                                            </p:txEl>
                                          </p:spTgt>
                                        </p:tgtEl>
                                        <p:attrNameLst>
                                          <p:attrName>style.visibility</p:attrName>
                                        </p:attrNameLst>
                                      </p:cBhvr>
                                      <p:to>
                                        <p:strVal val="visible"/>
                                      </p:to>
                                    </p:set>
                                    <p:anim by="(-#ppt_w*2)" calcmode="lin" valueType="num">
                                      <p:cBhvr rctx="PPT">
                                        <p:cTn id="24" dur="250" autoRev="1" fill="hold">
                                          <p:stCondLst>
                                            <p:cond delay="0"/>
                                          </p:stCondLst>
                                        </p:cTn>
                                        <p:tgtEl>
                                          <p:spTgt spid="58371">
                                            <p:txEl>
                                              <p:charRg st="53" end="159"/>
                                            </p:txEl>
                                          </p:spTgt>
                                        </p:tgtEl>
                                        <p:attrNameLst>
                                          <p:attrName>ppt_w</p:attrName>
                                        </p:attrNameLst>
                                      </p:cBhvr>
                                    </p:anim>
                                    <p:anim by="(#ppt_w*0.50)" calcmode="lin" valueType="num">
                                      <p:cBhvr>
                                        <p:cTn id="25" dur="250" decel="50000" autoRev="1" fill="hold">
                                          <p:stCondLst>
                                            <p:cond delay="0"/>
                                          </p:stCondLst>
                                        </p:cTn>
                                        <p:tgtEl>
                                          <p:spTgt spid="58371">
                                            <p:txEl>
                                              <p:charRg st="53" end="159"/>
                                            </p:txEl>
                                          </p:spTgt>
                                        </p:tgtEl>
                                        <p:attrNameLst>
                                          <p:attrName>ppt_x</p:attrName>
                                        </p:attrNameLst>
                                      </p:cBhvr>
                                    </p:anim>
                                    <p:anim from="(-#ppt_h/2)" to="(#ppt_y)" calcmode="lin" valueType="num">
                                      <p:cBhvr>
                                        <p:cTn id="26" dur="500" fill="hold">
                                          <p:stCondLst>
                                            <p:cond delay="0"/>
                                          </p:stCondLst>
                                        </p:cTn>
                                        <p:tgtEl>
                                          <p:spTgt spid="58371">
                                            <p:txEl>
                                              <p:charRg st="53" end="159"/>
                                            </p:txEl>
                                          </p:spTgt>
                                        </p:tgtEl>
                                        <p:attrNameLst>
                                          <p:attrName>ppt_y</p:attrName>
                                        </p:attrNameLst>
                                      </p:cBhvr>
                                    </p:anim>
                                    <p:animRot by="21600000">
                                      <p:cBhvr>
                                        <p:cTn id="27" dur="500" fill="hold">
                                          <p:stCondLst>
                                            <p:cond delay="0"/>
                                          </p:stCondLst>
                                        </p:cTn>
                                        <p:tgtEl>
                                          <p:spTgt spid="58371">
                                            <p:txEl>
                                              <p:charRg st="53" end="159"/>
                                            </p:txEl>
                                          </p:spTgt>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56" presetClass="entr" presetSubtype="0" fill="hold" grpId="0" nodeType="clickEffect">
                                  <p:stCondLst>
                                    <p:cond delay="0"/>
                                  </p:stCondLst>
                                  <p:iterate type="lt">
                                    <p:tmPct val="10000"/>
                                  </p:iterate>
                                  <p:childTnLst>
                                    <p:set>
                                      <p:cBhvr>
                                        <p:cTn id="31" dur="1" fill="hold">
                                          <p:stCondLst>
                                            <p:cond delay="0"/>
                                          </p:stCondLst>
                                        </p:cTn>
                                        <p:tgtEl>
                                          <p:spTgt spid="58371">
                                            <p:txEl>
                                              <p:charRg st="159" end="198"/>
                                            </p:txEl>
                                          </p:spTgt>
                                        </p:tgtEl>
                                        <p:attrNameLst>
                                          <p:attrName>style.visibility</p:attrName>
                                        </p:attrNameLst>
                                      </p:cBhvr>
                                      <p:to>
                                        <p:strVal val="visible"/>
                                      </p:to>
                                    </p:set>
                                    <p:anim by="(-#ppt_w*2)" calcmode="lin" valueType="num">
                                      <p:cBhvr rctx="PPT">
                                        <p:cTn id="32" dur="250" autoRev="1" fill="hold">
                                          <p:stCondLst>
                                            <p:cond delay="0"/>
                                          </p:stCondLst>
                                        </p:cTn>
                                        <p:tgtEl>
                                          <p:spTgt spid="58371">
                                            <p:txEl>
                                              <p:charRg st="159" end="198"/>
                                            </p:txEl>
                                          </p:spTgt>
                                        </p:tgtEl>
                                        <p:attrNameLst>
                                          <p:attrName>ppt_w</p:attrName>
                                        </p:attrNameLst>
                                      </p:cBhvr>
                                    </p:anim>
                                    <p:anim by="(#ppt_w*0.50)" calcmode="lin" valueType="num">
                                      <p:cBhvr>
                                        <p:cTn id="33" dur="250" decel="50000" autoRev="1" fill="hold">
                                          <p:stCondLst>
                                            <p:cond delay="0"/>
                                          </p:stCondLst>
                                        </p:cTn>
                                        <p:tgtEl>
                                          <p:spTgt spid="58371">
                                            <p:txEl>
                                              <p:charRg st="159" end="198"/>
                                            </p:txEl>
                                          </p:spTgt>
                                        </p:tgtEl>
                                        <p:attrNameLst>
                                          <p:attrName>ppt_x</p:attrName>
                                        </p:attrNameLst>
                                      </p:cBhvr>
                                    </p:anim>
                                    <p:anim from="(-#ppt_h/2)" to="(#ppt_y)" calcmode="lin" valueType="num">
                                      <p:cBhvr>
                                        <p:cTn id="34" dur="500" fill="hold">
                                          <p:stCondLst>
                                            <p:cond delay="0"/>
                                          </p:stCondLst>
                                        </p:cTn>
                                        <p:tgtEl>
                                          <p:spTgt spid="58371">
                                            <p:txEl>
                                              <p:charRg st="159" end="198"/>
                                            </p:txEl>
                                          </p:spTgt>
                                        </p:tgtEl>
                                        <p:attrNameLst>
                                          <p:attrName>ppt_y</p:attrName>
                                        </p:attrNameLst>
                                      </p:cBhvr>
                                    </p:anim>
                                    <p:animRot by="21600000">
                                      <p:cBhvr>
                                        <p:cTn id="35" dur="500" fill="hold">
                                          <p:stCondLst>
                                            <p:cond delay="0"/>
                                          </p:stCondLst>
                                        </p:cTn>
                                        <p:tgtEl>
                                          <p:spTgt spid="58371">
                                            <p:txEl>
                                              <p:charRg st="159" end="198"/>
                                            </p:txEl>
                                          </p:spTgt>
                                        </p:tgtEl>
                                        <p:attrNameLst>
                                          <p:attrName>r</p:attrName>
                                        </p:attrNameLst>
                                      </p:cBhvr>
                                    </p:animRot>
                                  </p:childTnLst>
                                </p:cTn>
                              </p:par>
                            </p:childTnLst>
                          </p:cTn>
                        </p:par>
                      </p:childTnLst>
                    </p:cTn>
                  </p:par>
                  <p:par>
                    <p:cTn id="36" fill="hold">
                      <p:stCondLst>
                        <p:cond delay="indefinite"/>
                      </p:stCondLst>
                      <p:childTnLst>
                        <p:par>
                          <p:cTn id="37" fill="hold">
                            <p:stCondLst>
                              <p:cond delay="0"/>
                            </p:stCondLst>
                            <p:childTnLst>
                              <p:par>
                                <p:cTn id="38" presetID="56" presetClass="entr" presetSubtype="0" fill="hold" grpId="0" nodeType="clickEffect">
                                  <p:stCondLst>
                                    <p:cond delay="0"/>
                                  </p:stCondLst>
                                  <p:iterate type="lt">
                                    <p:tmPct val="10000"/>
                                  </p:iterate>
                                  <p:childTnLst>
                                    <p:set>
                                      <p:cBhvr>
                                        <p:cTn id="39" dur="1" fill="hold">
                                          <p:stCondLst>
                                            <p:cond delay="0"/>
                                          </p:stCondLst>
                                        </p:cTn>
                                        <p:tgtEl>
                                          <p:spTgt spid="58371">
                                            <p:txEl>
                                              <p:charRg st="198" end="248"/>
                                            </p:txEl>
                                          </p:spTgt>
                                        </p:tgtEl>
                                        <p:attrNameLst>
                                          <p:attrName>style.visibility</p:attrName>
                                        </p:attrNameLst>
                                      </p:cBhvr>
                                      <p:to>
                                        <p:strVal val="visible"/>
                                      </p:to>
                                    </p:set>
                                    <p:anim by="(-#ppt_w*2)" calcmode="lin" valueType="num">
                                      <p:cBhvr rctx="PPT">
                                        <p:cTn id="40" dur="250" autoRev="1" fill="hold">
                                          <p:stCondLst>
                                            <p:cond delay="0"/>
                                          </p:stCondLst>
                                        </p:cTn>
                                        <p:tgtEl>
                                          <p:spTgt spid="58371">
                                            <p:txEl>
                                              <p:charRg st="198" end="248"/>
                                            </p:txEl>
                                          </p:spTgt>
                                        </p:tgtEl>
                                        <p:attrNameLst>
                                          <p:attrName>ppt_w</p:attrName>
                                        </p:attrNameLst>
                                      </p:cBhvr>
                                    </p:anim>
                                    <p:anim by="(#ppt_w*0.50)" calcmode="lin" valueType="num">
                                      <p:cBhvr>
                                        <p:cTn id="41" dur="250" decel="50000" autoRev="1" fill="hold">
                                          <p:stCondLst>
                                            <p:cond delay="0"/>
                                          </p:stCondLst>
                                        </p:cTn>
                                        <p:tgtEl>
                                          <p:spTgt spid="58371">
                                            <p:txEl>
                                              <p:charRg st="198" end="248"/>
                                            </p:txEl>
                                          </p:spTgt>
                                        </p:tgtEl>
                                        <p:attrNameLst>
                                          <p:attrName>ppt_x</p:attrName>
                                        </p:attrNameLst>
                                      </p:cBhvr>
                                    </p:anim>
                                    <p:anim from="(-#ppt_h/2)" to="(#ppt_y)" calcmode="lin" valueType="num">
                                      <p:cBhvr>
                                        <p:cTn id="42" dur="500" fill="hold">
                                          <p:stCondLst>
                                            <p:cond delay="0"/>
                                          </p:stCondLst>
                                        </p:cTn>
                                        <p:tgtEl>
                                          <p:spTgt spid="58371">
                                            <p:txEl>
                                              <p:charRg st="198" end="248"/>
                                            </p:txEl>
                                          </p:spTgt>
                                        </p:tgtEl>
                                        <p:attrNameLst>
                                          <p:attrName>ppt_y</p:attrName>
                                        </p:attrNameLst>
                                      </p:cBhvr>
                                    </p:anim>
                                    <p:animRot by="21600000">
                                      <p:cBhvr>
                                        <p:cTn id="43" dur="500" fill="hold">
                                          <p:stCondLst>
                                            <p:cond delay="0"/>
                                          </p:stCondLst>
                                        </p:cTn>
                                        <p:tgtEl>
                                          <p:spTgt spid="58371">
                                            <p:txEl>
                                              <p:charRg st="198" end="248"/>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p:bldP spid="5837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a:xfrm>
            <a:off x="762000" y="609600"/>
            <a:ext cx="8229600" cy="762000"/>
          </a:xfrm>
        </p:spPr>
        <p:txBody>
          <a:bodyPr vert="horz" wrap="square" lIns="91440" tIns="45720" rIns="91440" bIns="45720" anchor="ctr" anchorCtr="0"/>
          <a:p>
            <a:r>
              <a:rPr lang="en-US" altLang="zh-CN" dirty="0">
                <a:solidFill>
                  <a:schemeClr val="tx1"/>
                </a:solidFill>
                <a:ea typeface="PMingLiU" panose="02020500000000000000" pitchFamily="18" charset="-120"/>
              </a:rPr>
              <a:t>3. Clarity</a:t>
            </a:r>
            <a:r>
              <a:rPr lang="zh-CN" altLang="en-US" dirty="0">
                <a:solidFill>
                  <a:schemeClr val="tx1"/>
                </a:solidFill>
                <a:ea typeface="PMingLiU" panose="02020500000000000000" pitchFamily="18" charset="-120"/>
              </a:rPr>
              <a:t>（清晰）</a:t>
            </a:r>
            <a:endParaRPr lang="zh-CN" altLang="en-US" dirty="0">
              <a:solidFill>
                <a:schemeClr val="tx1"/>
              </a:solidFill>
              <a:ea typeface="PMingLiU" panose="02020500000000000000" pitchFamily="18" charset="-120"/>
            </a:endParaRPr>
          </a:p>
        </p:txBody>
      </p:sp>
      <p:sp>
        <p:nvSpPr>
          <p:cNvPr id="11267" name="Rectangle 3"/>
          <p:cNvSpPr>
            <a:spLocks noGrp="1"/>
          </p:cNvSpPr>
          <p:nvPr>
            <p:ph idx="1"/>
          </p:nvPr>
        </p:nvSpPr>
        <p:spPr/>
        <p:txBody>
          <a:bodyPr vert="horz" wrap="square" lIns="91440" tIns="45720" rIns="91440" bIns="45720" anchor="t" anchorCtr="0"/>
          <a:p>
            <a:r>
              <a:rPr lang="zh-CN" altLang="en-US" dirty="0">
                <a:ea typeface="宋体" panose="02010600030101010101" pitchFamily="2" charset="-122"/>
              </a:rPr>
              <a:t>清晰是指写信者将所需传递的信息表达清楚，以免对方产生误解。例如：</a:t>
            </a:r>
            <a:endParaRPr lang="zh-CN" altLang="en-US" dirty="0">
              <a:ea typeface="宋体" panose="02010600030101010101" pitchFamily="2" charset="-122"/>
            </a:endParaRPr>
          </a:p>
          <a:p>
            <a:r>
              <a:rPr lang="en-US" altLang="zh-CN" dirty="0">
                <a:ea typeface="PMingLiU" panose="02020500000000000000" pitchFamily="18" charset="-120"/>
              </a:rPr>
              <a:t>I am writing to apply for admission to the graduate school of your university in the spring of 2019.</a:t>
            </a:r>
            <a:endParaRPr lang="en-US" altLang="zh-CN" dirty="0">
              <a:ea typeface="PMingLiU" panose="02020500000000000000" pitchFamily="18" charset="-120"/>
            </a:endParaRPr>
          </a:p>
          <a:p>
            <a:r>
              <a:rPr lang="en-US" altLang="zh-CN" dirty="0">
                <a:ea typeface="PMingLiU" panose="02020500000000000000" pitchFamily="18" charset="-120"/>
              </a:rPr>
              <a:t>I am writing to apply for admission to your university.</a:t>
            </a:r>
            <a:endParaRPr lang="zh-CN" altLang="en-US" dirty="0">
              <a:ea typeface="PMingLiU" panose="02020500000000000000" pitchFamily="18" charset="-12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p:cNvSpPr>
          <p:nvPr>
            <p:ph type="title"/>
          </p:nvPr>
        </p:nvSpPr>
        <p:spPr>
          <a:xfrm>
            <a:off x="457200" y="36513"/>
            <a:ext cx="8229600" cy="1143000"/>
          </a:xfrm>
        </p:spPr>
        <p:txBody>
          <a:bodyPr vert="horz" wrap="square" lIns="91440" tIns="45720" rIns="91440" bIns="45720" anchor="ctr" anchorCtr="0"/>
          <a:p>
            <a:pPr eaLnBrk="1" hangingPunct="1"/>
            <a:r>
              <a:rPr lang="en-US" altLang="zh-CN" dirty="0">
                <a:solidFill>
                  <a:srgbClr val="C00000"/>
                </a:solidFill>
                <a:ea typeface="宋体" panose="02010600030101010101" pitchFamily="2" charset="-122"/>
              </a:rPr>
              <a:t>Replying to invitations</a:t>
            </a:r>
            <a:endParaRPr lang="en-US" altLang="zh-CN" dirty="0">
              <a:solidFill>
                <a:srgbClr val="C00000"/>
              </a:solidFill>
              <a:ea typeface="宋体" panose="02010600030101010101" pitchFamily="2" charset="-122"/>
            </a:endParaRPr>
          </a:p>
        </p:txBody>
      </p:sp>
      <p:sp>
        <p:nvSpPr>
          <p:cNvPr id="59395" name="Rectangle 3"/>
          <p:cNvSpPr>
            <a:spLocks noGrp="1"/>
          </p:cNvSpPr>
          <p:nvPr>
            <p:ph idx="1"/>
          </p:nvPr>
        </p:nvSpPr>
        <p:spPr>
          <a:xfrm>
            <a:off x="381000" y="1143000"/>
            <a:ext cx="8229600" cy="4678363"/>
          </a:xfrm>
        </p:spPr>
        <p:txBody>
          <a:bodyPr vert="horz" wrap="square" lIns="91440" tIns="45720" rIns="91440" bIns="45720" anchor="t" anchorCtr="0"/>
          <a:p>
            <a:pPr eaLnBrk="1" hangingPunct="1">
              <a:buClr>
                <a:schemeClr val="tx1"/>
              </a:buClr>
              <a:buFont typeface="Wingdings" panose="05000000000000000000" pitchFamily="2" charset="2"/>
              <a:buChar char="Ø"/>
            </a:pPr>
            <a:r>
              <a:rPr lang="en-US" altLang="zh-CN" dirty="0">
                <a:latin typeface="Times New Roman" panose="02020603050405020304" pitchFamily="18" charset="0"/>
                <a:ea typeface="宋体" panose="02010600030101010101" pitchFamily="2" charset="-122"/>
              </a:rPr>
              <a:t>Give a </a:t>
            </a:r>
            <a:r>
              <a:rPr lang="en-US" altLang="zh-CN" b="1" u="sng" dirty="0">
                <a:latin typeface="Times New Roman" panose="02020603050405020304" pitchFamily="18" charset="0"/>
                <a:ea typeface="宋体" panose="02010600030101010101" pitchFamily="2" charset="-122"/>
              </a:rPr>
              <a:t>prompt</a:t>
            </a:r>
            <a:r>
              <a:rPr lang="en-US" altLang="zh-CN" dirty="0">
                <a:latin typeface="Times New Roman" panose="02020603050405020304" pitchFamily="18" charset="0"/>
                <a:ea typeface="宋体" panose="02010600030101010101" pitchFamily="2" charset="-122"/>
              </a:rPr>
              <a:t> and </a:t>
            </a:r>
            <a:r>
              <a:rPr lang="en-US" altLang="zh-CN" b="1" u="sng" dirty="0">
                <a:latin typeface="Times New Roman" panose="02020603050405020304" pitchFamily="18" charset="0"/>
                <a:ea typeface="宋体" panose="02010600030101010101" pitchFamily="2" charset="-122"/>
              </a:rPr>
              <a:t>definite</a:t>
            </a:r>
            <a:r>
              <a:rPr lang="en-US" altLang="zh-CN" dirty="0">
                <a:latin typeface="Times New Roman" panose="02020603050405020304" pitchFamily="18" charset="0"/>
                <a:ea typeface="宋体" panose="02010600030101010101" pitchFamily="2" charset="-122"/>
              </a:rPr>
              <a:t> answer.</a:t>
            </a:r>
            <a:endParaRPr lang="en-US" altLang="zh-CN" dirty="0">
              <a:latin typeface="Times New Roman" panose="02020603050405020304" pitchFamily="18" charset="0"/>
              <a:ea typeface="宋体" panose="02010600030101010101" pitchFamily="2" charset="-122"/>
            </a:endParaRPr>
          </a:p>
          <a:p>
            <a:pPr eaLnBrk="1" hangingPunct="1">
              <a:buClr>
                <a:schemeClr val="tx1"/>
              </a:buClr>
              <a:buFont typeface="Wingdings" panose="05000000000000000000" pitchFamily="2" charset="2"/>
              <a:buChar char="Ø"/>
            </a:pPr>
            <a:r>
              <a:rPr lang="en-US" altLang="zh-CN" dirty="0">
                <a:latin typeface="Times New Roman" panose="02020603050405020304" pitchFamily="18" charset="0"/>
                <a:ea typeface="宋体" panose="02010600030101010101" pitchFamily="2" charset="-122"/>
              </a:rPr>
              <a:t>If accepting the invitation, imply a “thank you” and convey the thought that you were pleased by the invitation. </a:t>
            </a:r>
            <a:endParaRPr lang="en-US" altLang="zh-CN"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dirty="0">
                <a:solidFill>
                  <a:srgbClr val="FF0000"/>
                </a:solidFill>
                <a:latin typeface="Times New Roman" panose="02020603050405020304" pitchFamily="18" charset="0"/>
                <a:ea typeface="宋体" panose="02010600030101010101" pitchFamily="2" charset="-122"/>
              </a:rPr>
              <a:t>   Example:</a:t>
            </a:r>
            <a:endParaRPr lang="en-US" altLang="zh-CN" dirty="0">
              <a:solidFill>
                <a:srgbClr val="FF0000"/>
              </a:solidFill>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dirty="0">
                <a:latin typeface="Times New Roman" panose="02020603050405020304" pitchFamily="18" charset="0"/>
                <a:ea typeface="宋体" panose="02010600030101010101" pitchFamily="2" charset="-122"/>
              </a:rPr>
              <a:t>   We are delighted to accept…</a:t>
            </a:r>
            <a:endParaRPr lang="en-US" altLang="zh-CN"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endParaRPr lang="en-US" altLang="zh-CN" dirty="0">
              <a:latin typeface="Times New Roman" panose="02020603050405020304" pitchFamily="18" charset="0"/>
              <a:ea typeface="宋体" panose="02010600030101010101" pitchFamily="2" charset="-122"/>
            </a:endParaRPr>
          </a:p>
          <a:p>
            <a:pPr eaLnBrk="1" hangingPunct="1">
              <a:buClr>
                <a:schemeClr val="tx1"/>
              </a:buClr>
              <a:buFont typeface="Wingdings" panose="05000000000000000000" pitchFamily="2" charset="2"/>
              <a:buNone/>
            </a:pPr>
            <a:r>
              <a:rPr lang="en-US" altLang="zh-CN" sz="1800" dirty="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59394"/>
                                        </p:tgtEl>
                                        <p:attrNameLst>
                                          <p:attrName>style.visibility</p:attrName>
                                        </p:attrNameLst>
                                      </p:cBhvr>
                                      <p:to>
                                        <p:strVal val="visible"/>
                                      </p:to>
                                    </p:set>
                                    <p:anim calcmode="lin" valueType="num">
                                      <p:cBhvr>
                                        <p:cTn id="7" dur="500" fill="hold"/>
                                        <p:tgtEl>
                                          <p:spTgt spid="5939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9394"/>
                                        </p:tgtEl>
                                        <p:attrNameLst>
                                          <p:attrName>ppt_y</p:attrName>
                                        </p:attrNameLst>
                                      </p:cBhvr>
                                      <p:tavLst>
                                        <p:tav tm="0">
                                          <p:val>
                                            <p:strVal val="#ppt_y"/>
                                          </p:val>
                                        </p:tav>
                                        <p:tav tm="100000">
                                          <p:val>
                                            <p:strVal val="#ppt_y"/>
                                          </p:val>
                                        </p:tav>
                                      </p:tavLst>
                                    </p:anim>
                                    <p:anim calcmode="lin" valueType="num">
                                      <p:cBhvr>
                                        <p:cTn id="9" dur="500" fill="hold"/>
                                        <p:tgtEl>
                                          <p:spTgt spid="5939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939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9394"/>
                                        </p:tgtEl>
                                      </p:cBhvr>
                                    </p:animEffect>
                                  </p:childTnLst>
                                </p:cTn>
                              </p:par>
                            </p:childTnLst>
                          </p:cTn>
                        </p:par>
                      </p:childTnLst>
                    </p:cTn>
                  </p:par>
                  <p:par>
                    <p:cTn id="12" fill="hold">
                      <p:stCondLst>
                        <p:cond delay="indefinite"/>
                      </p:stCondLst>
                      <p:childTnLst>
                        <p:par>
                          <p:cTn id="13" fill="hold">
                            <p:stCondLst>
                              <p:cond delay="0"/>
                            </p:stCondLst>
                            <p:childTnLst>
                              <p:par>
                                <p:cTn id="14" presetID="56" presetClass="entr" presetSubtype="0" fill="hold" grpId="0" nodeType="clickEffect">
                                  <p:stCondLst>
                                    <p:cond delay="0"/>
                                  </p:stCondLst>
                                  <p:iterate type="lt">
                                    <p:tmPct val="10000"/>
                                  </p:iterate>
                                  <p:childTnLst>
                                    <p:set>
                                      <p:cBhvr>
                                        <p:cTn id="15" dur="1" fill="hold">
                                          <p:stCondLst>
                                            <p:cond delay="0"/>
                                          </p:stCondLst>
                                        </p:cTn>
                                        <p:tgtEl>
                                          <p:spTgt spid="59395">
                                            <p:txEl>
                                              <p:charRg st="0" end="35"/>
                                            </p:txEl>
                                          </p:spTgt>
                                        </p:tgtEl>
                                        <p:attrNameLst>
                                          <p:attrName>style.visibility</p:attrName>
                                        </p:attrNameLst>
                                      </p:cBhvr>
                                      <p:to>
                                        <p:strVal val="visible"/>
                                      </p:to>
                                    </p:set>
                                    <p:anim by="(-#ppt_w*2)" calcmode="lin" valueType="num">
                                      <p:cBhvr rctx="PPT">
                                        <p:cTn id="16" dur="250" autoRev="1" fill="hold">
                                          <p:stCondLst>
                                            <p:cond delay="0"/>
                                          </p:stCondLst>
                                        </p:cTn>
                                        <p:tgtEl>
                                          <p:spTgt spid="59395">
                                            <p:txEl>
                                              <p:charRg st="0" end="35"/>
                                            </p:txEl>
                                          </p:spTgt>
                                        </p:tgtEl>
                                        <p:attrNameLst>
                                          <p:attrName>ppt_w</p:attrName>
                                        </p:attrNameLst>
                                      </p:cBhvr>
                                    </p:anim>
                                    <p:anim by="(#ppt_w*0.50)" calcmode="lin" valueType="num">
                                      <p:cBhvr>
                                        <p:cTn id="17" dur="250" decel="50000" autoRev="1" fill="hold">
                                          <p:stCondLst>
                                            <p:cond delay="0"/>
                                          </p:stCondLst>
                                        </p:cTn>
                                        <p:tgtEl>
                                          <p:spTgt spid="59395">
                                            <p:txEl>
                                              <p:charRg st="0" end="35"/>
                                            </p:txEl>
                                          </p:spTgt>
                                        </p:tgtEl>
                                        <p:attrNameLst>
                                          <p:attrName>ppt_x</p:attrName>
                                        </p:attrNameLst>
                                      </p:cBhvr>
                                    </p:anim>
                                    <p:anim from="(-#ppt_h/2)" to="(#ppt_y)" calcmode="lin" valueType="num">
                                      <p:cBhvr>
                                        <p:cTn id="18" dur="500" fill="hold">
                                          <p:stCondLst>
                                            <p:cond delay="0"/>
                                          </p:stCondLst>
                                        </p:cTn>
                                        <p:tgtEl>
                                          <p:spTgt spid="59395">
                                            <p:txEl>
                                              <p:charRg st="0" end="35"/>
                                            </p:txEl>
                                          </p:spTgt>
                                        </p:tgtEl>
                                        <p:attrNameLst>
                                          <p:attrName>ppt_y</p:attrName>
                                        </p:attrNameLst>
                                      </p:cBhvr>
                                    </p:anim>
                                    <p:animRot by="21600000">
                                      <p:cBhvr>
                                        <p:cTn id="19" dur="500" fill="hold">
                                          <p:stCondLst>
                                            <p:cond delay="0"/>
                                          </p:stCondLst>
                                        </p:cTn>
                                        <p:tgtEl>
                                          <p:spTgt spid="59395">
                                            <p:txEl>
                                              <p:charRg st="0" end="35"/>
                                            </p:txEl>
                                          </p:spTgt>
                                        </p:tgtEl>
                                        <p:attrNameLst>
                                          <p:attrName>r</p:attrName>
                                        </p:attrNameLst>
                                      </p:cBhvr>
                                    </p:animRot>
                                  </p:childTnLst>
                                </p:cTn>
                              </p:par>
                            </p:childTnLst>
                          </p:cTn>
                        </p:par>
                      </p:childTnLst>
                    </p:cTn>
                  </p:par>
                  <p:par>
                    <p:cTn id="20" fill="hold">
                      <p:stCondLst>
                        <p:cond delay="indefinite"/>
                      </p:stCondLst>
                      <p:childTnLst>
                        <p:par>
                          <p:cTn id="21" fill="hold">
                            <p:stCondLst>
                              <p:cond delay="0"/>
                            </p:stCondLst>
                            <p:childTnLst>
                              <p:par>
                                <p:cTn id="22" presetID="56" presetClass="entr" presetSubtype="0" fill="hold" grpId="0" nodeType="clickEffect">
                                  <p:stCondLst>
                                    <p:cond delay="0"/>
                                  </p:stCondLst>
                                  <p:iterate type="lt">
                                    <p:tmPct val="10000"/>
                                  </p:iterate>
                                  <p:childTnLst>
                                    <p:set>
                                      <p:cBhvr>
                                        <p:cTn id="23" dur="1" fill="hold">
                                          <p:stCondLst>
                                            <p:cond delay="0"/>
                                          </p:stCondLst>
                                        </p:cTn>
                                        <p:tgtEl>
                                          <p:spTgt spid="59395">
                                            <p:txEl>
                                              <p:charRg st="35" end="149"/>
                                            </p:txEl>
                                          </p:spTgt>
                                        </p:tgtEl>
                                        <p:attrNameLst>
                                          <p:attrName>style.visibility</p:attrName>
                                        </p:attrNameLst>
                                      </p:cBhvr>
                                      <p:to>
                                        <p:strVal val="visible"/>
                                      </p:to>
                                    </p:set>
                                    <p:anim by="(-#ppt_w*2)" calcmode="lin" valueType="num">
                                      <p:cBhvr rctx="PPT">
                                        <p:cTn id="24" dur="250" autoRev="1" fill="hold">
                                          <p:stCondLst>
                                            <p:cond delay="0"/>
                                          </p:stCondLst>
                                        </p:cTn>
                                        <p:tgtEl>
                                          <p:spTgt spid="59395">
                                            <p:txEl>
                                              <p:charRg st="35" end="149"/>
                                            </p:txEl>
                                          </p:spTgt>
                                        </p:tgtEl>
                                        <p:attrNameLst>
                                          <p:attrName>ppt_w</p:attrName>
                                        </p:attrNameLst>
                                      </p:cBhvr>
                                    </p:anim>
                                    <p:anim by="(#ppt_w*0.50)" calcmode="lin" valueType="num">
                                      <p:cBhvr>
                                        <p:cTn id="25" dur="250" decel="50000" autoRev="1" fill="hold">
                                          <p:stCondLst>
                                            <p:cond delay="0"/>
                                          </p:stCondLst>
                                        </p:cTn>
                                        <p:tgtEl>
                                          <p:spTgt spid="59395">
                                            <p:txEl>
                                              <p:charRg st="35" end="149"/>
                                            </p:txEl>
                                          </p:spTgt>
                                        </p:tgtEl>
                                        <p:attrNameLst>
                                          <p:attrName>ppt_x</p:attrName>
                                        </p:attrNameLst>
                                      </p:cBhvr>
                                    </p:anim>
                                    <p:anim from="(-#ppt_h/2)" to="(#ppt_y)" calcmode="lin" valueType="num">
                                      <p:cBhvr>
                                        <p:cTn id="26" dur="500" fill="hold">
                                          <p:stCondLst>
                                            <p:cond delay="0"/>
                                          </p:stCondLst>
                                        </p:cTn>
                                        <p:tgtEl>
                                          <p:spTgt spid="59395">
                                            <p:txEl>
                                              <p:charRg st="35" end="149"/>
                                            </p:txEl>
                                          </p:spTgt>
                                        </p:tgtEl>
                                        <p:attrNameLst>
                                          <p:attrName>ppt_y</p:attrName>
                                        </p:attrNameLst>
                                      </p:cBhvr>
                                    </p:anim>
                                    <p:animRot by="21600000">
                                      <p:cBhvr>
                                        <p:cTn id="27" dur="500" fill="hold">
                                          <p:stCondLst>
                                            <p:cond delay="0"/>
                                          </p:stCondLst>
                                        </p:cTn>
                                        <p:tgtEl>
                                          <p:spTgt spid="59395">
                                            <p:txEl>
                                              <p:charRg st="35" end="149"/>
                                            </p:txEl>
                                          </p:spTgt>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56" presetClass="entr" presetSubtype="0" fill="hold" grpId="0" nodeType="clickEffect">
                                  <p:stCondLst>
                                    <p:cond delay="0"/>
                                  </p:stCondLst>
                                  <p:iterate type="lt">
                                    <p:tmPct val="10000"/>
                                  </p:iterate>
                                  <p:childTnLst>
                                    <p:set>
                                      <p:cBhvr>
                                        <p:cTn id="31" dur="1" fill="hold">
                                          <p:stCondLst>
                                            <p:cond delay="0"/>
                                          </p:stCondLst>
                                        </p:cTn>
                                        <p:tgtEl>
                                          <p:spTgt spid="59395">
                                            <p:txEl>
                                              <p:charRg st="149" end="161"/>
                                            </p:txEl>
                                          </p:spTgt>
                                        </p:tgtEl>
                                        <p:attrNameLst>
                                          <p:attrName>style.visibility</p:attrName>
                                        </p:attrNameLst>
                                      </p:cBhvr>
                                      <p:to>
                                        <p:strVal val="visible"/>
                                      </p:to>
                                    </p:set>
                                    <p:anim by="(-#ppt_w*2)" calcmode="lin" valueType="num">
                                      <p:cBhvr rctx="PPT">
                                        <p:cTn id="32" dur="250" autoRev="1" fill="hold">
                                          <p:stCondLst>
                                            <p:cond delay="0"/>
                                          </p:stCondLst>
                                        </p:cTn>
                                        <p:tgtEl>
                                          <p:spTgt spid="59395">
                                            <p:txEl>
                                              <p:charRg st="149" end="161"/>
                                            </p:txEl>
                                          </p:spTgt>
                                        </p:tgtEl>
                                        <p:attrNameLst>
                                          <p:attrName>ppt_w</p:attrName>
                                        </p:attrNameLst>
                                      </p:cBhvr>
                                    </p:anim>
                                    <p:anim by="(#ppt_w*0.50)" calcmode="lin" valueType="num">
                                      <p:cBhvr>
                                        <p:cTn id="33" dur="250" decel="50000" autoRev="1" fill="hold">
                                          <p:stCondLst>
                                            <p:cond delay="0"/>
                                          </p:stCondLst>
                                        </p:cTn>
                                        <p:tgtEl>
                                          <p:spTgt spid="59395">
                                            <p:txEl>
                                              <p:charRg st="149" end="161"/>
                                            </p:txEl>
                                          </p:spTgt>
                                        </p:tgtEl>
                                        <p:attrNameLst>
                                          <p:attrName>ppt_x</p:attrName>
                                        </p:attrNameLst>
                                      </p:cBhvr>
                                    </p:anim>
                                    <p:anim from="(-#ppt_h/2)" to="(#ppt_y)" calcmode="lin" valueType="num">
                                      <p:cBhvr>
                                        <p:cTn id="34" dur="500" fill="hold">
                                          <p:stCondLst>
                                            <p:cond delay="0"/>
                                          </p:stCondLst>
                                        </p:cTn>
                                        <p:tgtEl>
                                          <p:spTgt spid="59395">
                                            <p:txEl>
                                              <p:charRg st="149" end="161"/>
                                            </p:txEl>
                                          </p:spTgt>
                                        </p:tgtEl>
                                        <p:attrNameLst>
                                          <p:attrName>ppt_y</p:attrName>
                                        </p:attrNameLst>
                                      </p:cBhvr>
                                    </p:anim>
                                    <p:animRot by="21600000">
                                      <p:cBhvr>
                                        <p:cTn id="35" dur="500" fill="hold">
                                          <p:stCondLst>
                                            <p:cond delay="0"/>
                                          </p:stCondLst>
                                        </p:cTn>
                                        <p:tgtEl>
                                          <p:spTgt spid="59395">
                                            <p:txEl>
                                              <p:charRg st="149" end="161"/>
                                            </p:txEl>
                                          </p:spTgt>
                                        </p:tgtEl>
                                        <p:attrNameLst>
                                          <p:attrName>r</p:attrName>
                                        </p:attrNameLst>
                                      </p:cBhvr>
                                    </p:animRot>
                                  </p:childTnLst>
                                </p:cTn>
                              </p:par>
                            </p:childTnLst>
                          </p:cTn>
                        </p:par>
                      </p:childTnLst>
                    </p:cTn>
                  </p:par>
                  <p:par>
                    <p:cTn id="36" fill="hold">
                      <p:stCondLst>
                        <p:cond delay="indefinite"/>
                      </p:stCondLst>
                      <p:childTnLst>
                        <p:par>
                          <p:cTn id="37" fill="hold">
                            <p:stCondLst>
                              <p:cond delay="0"/>
                            </p:stCondLst>
                            <p:childTnLst>
                              <p:par>
                                <p:cTn id="38" presetID="56" presetClass="entr" presetSubtype="0" fill="hold" grpId="0" nodeType="clickEffect">
                                  <p:stCondLst>
                                    <p:cond delay="0"/>
                                  </p:stCondLst>
                                  <p:iterate type="lt">
                                    <p:tmPct val="10000"/>
                                  </p:iterate>
                                  <p:childTnLst>
                                    <p:set>
                                      <p:cBhvr>
                                        <p:cTn id="39" dur="1" fill="hold">
                                          <p:stCondLst>
                                            <p:cond delay="0"/>
                                          </p:stCondLst>
                                        </p:cTn>
                                        <p:tgtEl>
                                          <p:spTgt spid="59395">
                                            <p:txEl>
                                              <p:charRg st="161" end="192"/>
                                            </p:txEl>
                                          </p:spTgt>
                                        </p:tgtEl>
                                        <p:attrNameLst>
                                          <p:attrName>style.visibility</p:attrName>
                                        </p:attrNameLst>
                                      </p:cBhvr>
                                      <p:to>
                                        <p:strVal val="visible"/>
                                      </p:to>
                                    </p:set>
                                    <p:anim by="(-#ppt_w*2)" calcmode="lin" valueType="num">
                                      <p:cBhvr rctx="PPT">
                                        <p:cTn id="40" dur="250" autoRev="1" fill="hold">
                                          <p:stCondLst>
                                            <p:cond delay="0"/>
                                          </p:stCondLst>
                                        </p:cTn>
                                        <p:tgtEl>
                                          <p:spTgt spid="59395">
                                            <p:txEl>
                                              <p:charRg st="161" end="192"/>
                                            </p:txEl>
                                          </p:spTgt>
                                        </p:tgtEl>
                                        <p:attrNameLst>
                                          <p:attrName>ppt_w</p:attrName>
                                        </p:attrNameLst>
                                      </p:cBhvr>
                                    </p:anim>
                                    <p:anim by="(#ppt_w*0.50)" calcmode="lin" valueType="num">
                                      <p:cBhvr>
                                        <p:cTn id="41" dur="250" decel="50000" autoRev="1" fill="hold">
                                          <p:stCondLst>
                                            <p:cond delay="0"/>
                                          </p:stCondLst>
                                        </p:cTn>
                                        <p:tgtEl>
                                          <p:spTgt spid="59395">
                                            <p:txEl>
                                              <p:charRg st="161" end="192"/>
                                            </p:txEl>
                                          </p:spTgt>
                                        </p:tgtEl>
                                        <p:attrNameLst>
                                          <p:attrName>ppt_x</p:attrName>
                                        </p:attrNameLst>
                                      </p:cBhvr>
                                    </p:anim>
                                    <p:anim from="(-#ppt_h/2)" to="(#ppt_y)" calcmode="lin" valueType="num">
                                      <p:cBhvr>
                                        <p:cTn id="42" dur="500" fill="hold">
                                          <p:stCondLst>
                                            <p:cond delay="0"/>
                                          </p:stCondLst>
                                        </p:cTn>
                                        <p:tgtEl>
                                          <p:spTgt spid="59395">
                                            <p:txEl>
                                              <p:charRg st="161" end="192"/>
                                            </p:txEl>
                                          </p:spTgt>
                                        </p:tgtEl>
                                        <p:attrNameLst>
                                          <p:attrName>ppt_y</p:attrName>
                                        </p:attrNameLst>
                                      </p:cBhvr>
                                    </p:anim>
                                    <p:animRot by="21600000">
                                      <p:cBhvr>
                                        <p:cTn id="43" dur="500" fill="hold">
                                          <p:stCondLst>
                                            <p:cond delay="0"/>
                                          </p:stCondLst>
                                        </p:cTn>
                                        <p:tgtEl>
                                          <p:spTgt spid="59395">
                                            <p:txEl>
                                              <p:charRg st="161" end="192"/>
                                            </p:txEl>
                                          </p:spTgt>
                                        </p:tgtEl>
                                        <p:attrNameLst>
                                          <p:attrName>r</p:attrName>
                                        </p:attrNameLst>
                                      </p:cBhvr>
                                    </p:animRot>
                                  </p:childTnLst>
                                </p:cTn>
                              </p:par>
                            </p:childTnLst>
                          </p:cTn>
                        </p:par>
                      </p:childTnLst>
                    </p:cTn>
                  </p:par>
                  <p:par>
                    <p:cTn id="44" fill="hold">
                      <p:stCondLst>
                        <p:cond delay="indefinite"/>
                      </p:stCondLst>
                      <p:childTnLst>
                        <p:par>
                          <p:cTn id="45" fill="hold">
                            <p:stCondLst>
                              <p:cond delay="0"/>
                            </p:stCondLst>
                            <p:childTnLst>
                              <p:par>
                                <p:cTn id="46" presetID="56" presetClass="entr" presetSubtype="0" fill="hold" grpId="0" nodeType="clickEffect">
                                  <p:stCondLst>
                                    <p:cond delay="0"/>
                                  </p:stCondLst>
                                  <p:iterate type="lt">
                                    <p:tmPct val="10000"/>
                                  </p:iterate>
                                  <p:childTnLst>
                                    <p:set>
                                      <p:cBhvr>
                                        <p:cTn id="47" dur="1" fill="hold">
                                          <p:stCondLst>
                                            <p:cond delay="0"/>
                                          </p:stCondLst>
                                        </p:cTn>
                                        <p:tgtEl>
                                          <p:spTgt spid="59395">
                                            <p:txEl>
                                              <p:charRg st="193" end="243"/>
                                            </p:txEl>
                                          </p:spTgt>
                                        </p:tgtEl>
                                        <p:attrNameLst>
                                          <p:attrName>style.visibility</p:attrName>
                                        </p:attrNameLst>
                                      </p:cBhvr>
                                      <p:to>
                                        <p:strVal val="visible"/>
                                      </p:to>
                                    </p:set>
                                    <p:anim by="(-#ppt_w*2)" calcmode="lin" valueType="num">
                                      <p:cBhvr rctx="PPT">
                                        <p:cTn id="48" dur="250" autoRev="1" fill="hold">
                                          <p:stCondLst>
                                            <p:cond delay="0"/>
                                          </p:stCondLst>
                                        </p:cTn>
                                        <p:tgtEl>
                                          <p:spTgt spid="59395">
                                            <p:txEl>
                                              <p:charRg st="193" end="243"/>
                                            </p:txEl>
                                          </p:spTgt>
                                        </p:tgtEl>
                                        <p:attrNameLst>
                                          <p:attrName>ppt_w</p:attrName>
                                        </p:attrNameLst>
                                      </p:cBhvr>
                                    </p:anim>
                                    <p:anim by="(#ppt_w*0.50)" calcmode="lin" valueType="num">
                                      <p:cBhvr>
                                        <p:cTn id="49" dur="250" decel="50000" autoRev="1" fill="hold">
                                          <p:stCondLst>
                                            <p:cond delay="0"/>
                                          </p:stCondLst>
                                        </p:cTn>
                                        <p:tgtEl>
                                          <p:spTgt spid="59395">
                                            <p:txEl>
                                              <p:charRg st="193" end="243"/>
                                            </p:txEl>
                                          </p:spTgt>
                                        </p:tgtEl>
                                        <p:attrNameLst>
                                          <p:attrName>ppt_x</p:attrName>
                                        </p:attrNameLst>
                                      </p:cBhvr>
                                    </p:anim>
                                    <p:anim from="(-#ppt_h/2)" to="(#ppt_y)" calcmode="lin" valueType="num">
                                      <p:cBhvr>
                                        <p:cTn id="50" dur="500" fill="hold">
                                          <p:stCondLst>
                                            <p:cond delay="0"/>
                                          </p:stCondLst>
                                        </p:cTn>
                                        <p:tgtEl>
                                          <p:spTgt spid="59395">
                                            <p:txEl>
                                              <p:charRg st="193" end="243"/>
                                            </p:txEl>
                                          </p:spTgt>
                                        </p:tgtEl>
                                        <p:attrNameLst>
                                          <p:attrName>ppt_y</p:attrName>
                                        </p:attrNameLst>
                                      </p:cBhvr>
                                    </p:anim>
                                    <p:animRot by="21600000">
                                      <p:cBhvr>
                                        <p:cTn id="51" dur="500" fill="hold">
                                          <p:stCondLst>
                                            <p:cond delay="0"/>
                                          </p:stCondLst>
                                        </p:cTn>
                                        <p:tgtEl>
                                          <p:spTgt spid="59395">
                                            <p:txEl>
                                              <p:charRg st="193" end="24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p:bldP spid="5939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7330" name="Rectangle 2"/>
          <p:cNvSpPr>
            <a:spLocks noGrp="1"/>
          </p:cNvSpPr>
          <p:nvPr>
            <p:ph type="title"/>
          </p:nvPr>
        </p:nvSpPr>
        <p:spPr>
          <a:xfrm>
            <a:off x="457200" y="0"/>
            <a:ext cx="8229600" cy="1143000"/>
          </a:xfrm>
        </p:spPr>
        <p:txBody>
          <a:bodyPr vert="horz" wrap="square" lIns="91440" tIns="45720" rIns="91440" bIns="45720" anchor="ctr" anchorCtr="0"/>
          <a:p>
            <a:pPr eaLnBrk="1" hangingPunct="1"/>
            <a:r>
              <a:rPr lang="en-US" altLang="zh-CN" dirty="0">
                <a:solidFill>
                  <a:srgbClr val="C00000"/>
                </a:solidFill>
                <a:ea typeface="宋体" panose="02010600030101010101" pitchFamily="2" charset="-122"/>
              </a:rPr>
              <a:t>Replying to invitations</a:t>
            </a:r>
            <a:endParaRPr lang="en-US" altLang="zh-CN" dirty="0">
              <a:solidFill>
                <a:srgbClr val="C00000"/>
              </a:solidFill>
              <a:ea typeface="宋体" panose="02010600030101010101" pitchFamily="2" charset="-122"/>
            </a:endParaRPr>
          </a:p>
        </p:txBody>
      </p:sp>
      <p:sp>
        <p:nvSpPr>
          <p:cNvPr id="227331" name="Rectangle 3"/>
          <p:cNvSpPr>
            <a:spLocks noGrp="1"/>
          </p:cNvSpPr>
          <p:nvPr>
            <p:ph idx="1"/>
          </p:nvPr>
        </p:nvSpPr>
        <p:spPr>
          <a:xfrm>
            <a:off x="457200" y="1143000"/>
            <a:ext cx="8229600" cy="4525963"/>
          </a:xfrm>
        </p:spPr>
        <p:txBody>
          <a:bodyPr vert="horz" wrap="square" lIns="91440" tIns="45720" rIns="91440" bIns="45720" anchor="t" anchorCtr="0"/>
          <a:p>
            <a:pPr eaLnBrk="1" hangingPunct="1">
              <a:buClr>
                <a:schemeClr val="tx1"/>
              </a:buClr>
              <a:buFont typeface="Wingdings" panose="05000000000000000000" pitchFamily="2" charset="2"/>
              <a:buChar char="Ø"/>
            </a:pPr>
            <a:r>
              <a:rPr lang="en-US" altLang="zh-CN" dirty="0">
                <a:latin typeface="Times New Roman" panose="02020603050405020304" pitchFamily="18" charset="0"/>
                <a:ea typeface="宋体" panose="02010600030101010101" pitchFamily="2" charset="-122"/>
              </a:rPr>
              <a:t>If declining, a note of regret should give the reason for declining. </a:t>
            </a:r>
            <a:endParaRPr lang="en-US" altLang="zh-CN" dirty="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dirty="0">
                <a:solidFill>
                  <a:srgbClr val="FF0000"/>
                </a:solidFill>
                <a:latin typeface="Times New Roman" panose="02020603050405020304" pitchFamily="18" charset="0"/>
                <a:ea typeface="宋体" panose="02010600030101010101" pitchFamily="2" charset="-122"/>
              </a:rPr>
              <a:t>  </a:t>
            </a:r>
            <a:endParaRPr lang="en-US" altLang="zh-CN" dirty="0">
              <a:solidFill>
                <a:srgbClr val="FF0000"/>
              </a:solidFill>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dirty="0">
                <a:solidFill>
                  <a:srgbClr val="FF0000"/>
                </a:solidFill>
                <a:latin typeface="Times New Roman" panose="02020603050405020304" pitchFamily="18" charset="0"/>
                <a:ea typeface="宋体" panose="02010600030101010101" pitchFamily="2" charset="-122"/>
              </a:rPr>
              <a:t>  Example: </a:t>
            </a:r>
            <a:endParaRPr lang="en-US" altLang="zh-CN" dirty="0">
              <a:solidFill>
                <a:srgbClr val="FF0000"/>
              </a:solidFill>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dirty="0">
                <a:latin typeface="Times New Roman" panose="02020603050405020304" pitchFamily="18" charset="0"/>
                <a:ea typeface="宋体" panose="02010600030101010101" pitchFamily="2" charset="-122"/>
              </a:rPr>
              <a:t>  I am sincerely sorry that John and I cannot join your dinner party…</a:t>
            </a:r>
            <a:endParaRPr lang="en-US" altLang="zh-CN" dirty="0">
              <a:latin typeface="Times New Roman" panose="02020603050405020304" pitchFamily="18" charset="0"/>
              <a:ea typeface="宋体" panose="02010600030101010101" pitchFamily="2" charset="-122"/>
            </a:endParaRPr>
          </a:p>
          <a:p>
            <a:pPr eaLnBrk="1" hangingPunct="1">
              <a:buClr>
                <a:schemeClr val="tx1"/>
              </a:buClr>
              <a:buFont typeface="Wingdings" panose="05000000000000000000" pitchFamily="2" charset="2"/>
              <a:buNone/>
            </a:pPr>
            <a:r>
              <a:rPr lang="en-US" altLang="zh-CN" sz="1800" dirty="0">
                <a:ea typeface="宋体" panose="02010600030101010101" pitchFamily="2" charset="-122"/>
              </a:rPr>
              <a:t>                                                  </a:t>
            </a:r>
            <a:endParaRPr lang="en-US" altLang="zh-CN" sz="1800" dirty="0">
              <a:ea typeface="宋体" panose="02010600030101010101" pitchFamily="2" charset="-122"/>
            </a:endParaRPr>
          </a:p>
          <a:p>
            <a:pPr eaLnBrk="1" hangingPunct="1">
              <a:buFont typeface="Wingdings" panose="05000000000000000000" pitchFamily="2" charset="2"/>
              <a:buNone/>
            </a:pPr>
            <a:endParaRPr lang="en-US" altLang="zh-CN"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27330"/>
                                        </p:tgtEl>
                                        <p:attrNameLst>
                                          <p:attrName>style.visibility</p:attrName>
                                        </p:attrNameLst>
                                      </p:cBhvr>
                                      <p:to>
                                        <p:strVal val="visible"/>
                                      </p:to>
                                    </p:set>
                                    <p:anim calcmode="lin" valueType="num">
                                      <p:cBhvr>
                                        <p:cTn id="7" dur="500" fill="hold"/>
                                        <p:tgtEl>
                                          <p:spTgt spid="22733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27330"/>
                                        </p:tgtEl>
                                        <p:attrNameLst>
                                          <p:attrName>ppt_y</p:attrName>
                                        </p:attrNameLst>
                                      </p:cBhvr>
                                      <p:tavLst>
                                        <p:tav tm="0">
                                          <p:val>
                                            <p:strVal val="#ppt_y"/>
                                          </p:val>
                                        </p:tav>
                                        <p:tav tm="100000">
                                          <p:val>
                                            <p:strVal val="#ppt_y"/>
                                          </p:val>
                                        </p:tav>
                                      </p:tavLst>
                                    </p:anim>
                                    <p:anim calcmode="lin" valueType="num">
                                      <p:cBhvr>
                                        <p:cTn id="9" dur="500" fill="hold"/>
                                        <p:tgtEl>
                                          <p:spTgt spid="22733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2733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27330"/>
                                        </p:tgtEl>
                                      </p:cBhvr>
                                    </p:animEffect>
                                  </p:childTnLst>
                                </p:cTn>
                              </p:par>
                            </p:childTnLst>
                          </p:cTn>
                        </p:par>
                      </p:childTnLst>
                    </p:cTn>
                  </p:par>
                  <p:par>
                    <p:cTn id="12" fill="hold">
                      <p:stCondLst>
                        <p:cond delay="indefinite"/>
                      </p:stCondLst>
                      <p:childTnLst>
                        <p:par>
                          <p:cTn id="13" fill="hold">
                            <p:stCondLst>
                              <p:cond delay="0"/>
                            </p:stCondLst>
                            <p:childTnLst>
                              <p:par>
                                <p:cTn id="14" presetID="56" presetClass="entr" presetSubtype="0" fill="hold" grpId="0" nodeType="clickEffect">
                                  <p:stCondLst>
                                    <p:cond delay="0"/>
                                  </p:stCondLst>
                                  <p:iterate type="lt">
                                    <p:tmPct val="10000"/>
                                  </p:iterate>
                                  <p:childTnLst>
                                    <p:set>
                                      <p:cBhvr>
                                        <p:cTn id="15" dur="1" fill="hold">
                                          <p:stCondLst>
                                            <p:cond delay="0"/>
                                          </p:stCondLst>
                                        </p:cTn>
                                        <p:tgtEl>
                                          <p:spTgt spid="227331">
                                            <p:txEl>
                                              <p:charRg st="0" end="70"/>
                                            </p:txEl>
                                          </p:spTgt>
                                        </p:tgtEl>
                                        <p:attrNameLst>
                                          <p:attrName>style.visibility</p:attrName>
                                        </p:attrNameLst>
                                      </p:cBhvr>
                                      <p:to>
                                        <p:strVal val="visible"/>
                                      </p:to>
                                    </p:set>
                                    <p:anim by="(-#ppt_w*2)" calcmode="lin" valueType="num">
                                      <p:cBhvr rctx="PPT">
                                        <p:cTn id="16" dur="250" autoRev="1" fill="hold">
                                          <p:stCondLst>
                                            <p:cond delay="0"/>
                                          </p:stCondLst>
                                        </p:cTn>
                                        <p:tgtEl>
                                          <p:spTgt spid="227331">
                                            <p:txEl>
                                              <p:charRg st="0" end="70"/>
                                            </p:txEl>
                                          </p:spTgt>
                                        </p:tgtEl>
                                        <p:attrNameLst>
                                          <p:attrName>ppt_w</p:attrName>
                                        </p:attrNameLst>
                                      </p:cBhvr>
                                    </p:anim>
                                    <p:anim by="(#ppt_w*0.50)" calcmode="lin" valueType="num">
                                      <p:cBhvr>
                                        <p:cTn id="17" dur="250" decel="50000" autoRev="1" fill="hold">
                                          <p:stCondLst>
                                            <p:cond delay="0"/>
                                          </p:stCondLst>
                                        </p:cTn>
                                        <p:tgtEl>
                                          <p:spTgt spid="227331">
                                            <p:txEl>
                                              <p:charRg st="0" end="70"/>
                                            </p:txEl>
                                          </p:spTgt>
                                        </p:tgtEl>
                                        <p:attrNameLst>
                                          <p:attrName>ppt_x</p:attrName>
                                        </p:attrNameLst>
                                      </p:cBhvr>
                                    </p:anim>
                                    <p:anim from="(-#ppt_h/2)" to="(#ppt_y)" calcmode="lin" valueType="num">
                                      <p:cBhvr>
                                        <p:cTn id="18" dur="500" fill="hold">
                                          <p:stCondLst>
                                            <p:cond delay="0"/>
                                          </p:stCondLst>
                                        </p:cTn>
                                        <p:tgtEl>
                                          <p:spTgt spid="227331">
                                            <p:txEl>
                                              <p:charRg st="0" end="70"/>
                                            </p:txEl>
                                          </p:spTgt>
                                        </p:tgtEl>
                                        <p:attrNameLst>
                                          <p:attrName>ppt_y</p:attrName>
                                        </p:attrNameLst>
                                      </p:cBhvr>
                                    </p:anim>
                                    <p:animRot by="21600000">
                                      <p:cBhvr>
                                        <p:cTn id="19" dur="500" fill="hold">
                                          <p:stCondLst>
                                            <p:cond delay="0"/>
                                          </p:stCondLst>
                                        </p:cTn>
                                        <p:tgtEl>
                                          <p:spTgt spid="227331">
                                            <p:txEl>
                                              <p:charRg st="0" end="70"/>
                                            </p:txEl>
                                          </p:spTgt>
                                        </p:tgtEl>
                                        <p:attrNameLst>
                                          <p:attrName>r</p:attrName>
                                        </p:attrNameLst>
                                      </p:cBhvr>
                                    </p:animRot>
                                  </p:childTnLst>
                                </p:cTn>
                              </p:par>
                            </p:childTnLst>
                          </p:cTn>
                        </p:par>
                      </p:childTnLst>
                    </p:cTn>
                  </p:par>
                  <p:par>
                    <p:cTn id="20" fill="hold">
                      <p:stCondLst>
                        <p:cond delay="indefinite"/>
                      </p:stCondLst>
                      <p:childTnLst>
                        <p:par>
                          <p:cTn id="21" fill="hold">
                            <p:stCondLst>
                              <p:cond delay="0"/>
                            </p:stCondLst>
                            <p:childTnLst>
                              <p:par>
                                <p:cTn id="22" presetID="56" presetClass="entr" presetSubtype="0" fill="hold" grpId="0" nodeType="clickEffect">
                                  <p:stCondLst>
                                    <p:cond delay="0"/>
                                  </p:stCondLst>
                                  <p:iterate type="lt">
                                    <p:tmPct val="10000"/>
                                  </p:iterate>
                                  <p:childTnLst>
                                    <p:set>
                                      <p:cBhvr>
                                        <p:cTn id="23" dur="1" fill="hold">
                                          <p:stCondLst>
                                            <p:cond delay="0"/>
                                          </p:stCondLst>
                                        </p:cTn>
                                        <p:tgtEl>
                                          <p:spTgt spid="227331">
                                            <p:txEl>
                                              <p:charRg st="70" end="73"/>
                                            </p:txEl>
                                          </p:spTgt>
                                        </p:tgtEl>
                                        <p:attrNameLst>
                                          <p:attrName>style.visibility</p:attrName>
                                        </p:attrNameLst>
                                      </p:cBhvr>
                                      <p:to>
                                        <p:strVal val="visible"/>
                                      </p:to>
                                    </p:set>
                                    <p:anim by="(-#ppt_w*2)" calcmode="lin" valueType="num">
                                      <p:cBhvr rctx="PPT">
                                        <p:cTn id="24" dur="250" autoRev="1" fill="hold">
                                          <p:stCondLst>
                                            <p:cond delay="0"/>
                                          </p:stCondLst>
                                        </p:cTn>
                                        <p:tgtEl>
                                          <p:spTgt spid="227331">
                                            <p:txEl>
                                              <p:charRg st="70" end="73"/>
                                            </p:txEl>
                                          </p:spTgt>
                                        </p:tgtEl>
                                        <p:attrNameLst>
                                          <p:attrName>ppt_w</p:attrName>
                                        </p:attrNameLst>
                                      </p:cBhvr>
                                    </p:anim>
                                    <p:anim by="(#ppt_w*0.50)" calcmode="lin" valueType="num">
                                      <p:cBhvr>
                                        <p:cTn id="25" dur="250" decel="50000" autoRev="1" fill="hold">
                                          <p:stCondLst>
                                            <p:cond delay="0"/>
                                          </p:stCondLst>
                                        </p:cTn>
                                        <p:tgtEl>
                                          <p:spTgt spid="227331">
                                            <p:txEl>
                                              <p:charRg st="70" end="73"/>
                                            </p:txEl>
                                          </p:spTgt>
                                        </p:tgtEl>
                                        <p:attrNameLst>
                                          <p:attrName>ppt_x</p:attrName>
                                        </p:attrNameLst>
                                      </p:cBhvr>
                                    </p:anim>
                                    <p:anim from="(-#ppt_h/2)" to="(#ppt_y)" calcmode="lin" valueType="num">
                                      <p:cBhvr>
                                        <p:cTn id="26" dur="500" fill="hold">
                                          <p:stCondLst>
                                            <p:cond delay="0"/>
                                          </p:stCondLst>
                                        </p:cTn>
                                        <p:tgtEl>
                                          <p:spTgt spid="227331">
                                            <p:txEl>
                                              <p:charRg st="70" end="73"/>
                                            </p:txEl>
                                          </p:spTgt>
                                        </p:tgtEl>
                                        <p:attrNameLst>
                                          <p:attrName>ppt_y</p:attrName>
                                        </p:attrNameLst>
                                      </p:cBhvr>
                                    </p:anim>
                                    <p:animRot by="21600000">
                                      <p:cBhvr>
                                        <p:cTn id="27" dur="500" fill="hold">
                                          <p:stCondLst>
                                            <p:cond delay="0"/>
                                          </p:stCondLst>
                                        </p:cTn>
                                        <p:tgtEl>
                                          <p:spTgt spid="227331">
                                            <p:txEl>
                                              <p:charRg st="70" end="73"/>
                                            </p:txEl>
                                          </p:spTgt>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56" presetClass="entr" presetSubtype="0" fill="hold" grpId="0" nodeType="clickEffect">
                                  <p:stCondLst>
                                    <p:cond delay="0"/>
                                  </p:stCondLst>
                                  <p:iterate type="lt">
                                    <p:tmPct val="10000"/>
                                  </p:iterate>
                                  <p:childTnLst>
                                    <p:set>
                                      <p:cBhvr>
                                        <p:cTn id="31" dur="1" fill="hold">
                                          <p:stCondLst>
                                            <p:cond delay="0"/>
                                          </p:stCondLst>
                                        </p:cTn>
                                        <p:tgtEl>
                                          <p:spTgt spid="227331">
                                            <p:txEl>
                                              <p:charRg st="73" end="85"/>
                                            </p:txEl>
                                          </p:spTgt>
                                        </p:tgtEl>
                                        <p:attrNameLst>
                                          <p:attrName>style.visibility</p:attrName>
                                        </p:attrNameLst>
                                      </p:cBhvr>
                                      <p:to>
                                        <p:strVal val="visible"/>
                                      </p:to>
                                    </p:set>
                                    <p:anim by="(-#ppt_w*2)" calcmode="lin" valueType="num">
                                      <p:cBhvr rctx="PPT">
                                        <p:cTn id="32" dur="250" autoRev="1" fill="hold">
                                          <p:stCondLst>
                                            <p:cond delay="0"/>
                                          </p:stCondLst>
                                        </p:cTn>
                                        <p:tgtEl>
                                          <p:spTgt spid="227331">
                                            <p:txEl>
                                              <p:charRg st="73" end="85"/>
                                            </p:txEl>
                                          </p:spTgt>
                                        </p:tgtEl>
                                        <p:attrNameLst>
                                          <p:attrName>ppt_w</p:attrName>
                                        </p:attrNameLst>
                                      </p:cBhvr>
                                    </p:anim>
                                    <p:anim by="(#ppt_w*0.50)" calcmode="lin" valueType="num">
                                      <p:cBhvr>
                                        <p:cTn id="33" dur="250" decel="50000" autoRev="1" fill="hold">
                                          <p:stCondLst>
                                            <p:cond delay="0"/>
                                          </p:stCondLst>
                                        </p:cTn>
                                        <p:tgtEl>
                                          <p:spTgt spid="227331">
                                            <p:txEl>
                                              <p:charRg st="73" end="85"/>
                                            </p:txEl>
                                          </p:spTgt>
                                        </p:tgtEl>
                                        <p:attrNameLst>
                                          <p:attrName>ppt_x</p:attrName>
                                        </p:attrNameLst>
                                      </p:cBhvr>
                                    </p:anim>
                                    <p:anim from="(-#ppt_h/2)" to="(#ppt_y)" calcmode="lin" valueType="num">
                                      <p:cBhvr>
                                        <p:cTn id="34" dur="500" fill="hold">
                                          <p:stCondLst>
                                            <p:cond delay="0"/>
                                          </p:stCondLst>
                                        </p:cTn>
                                        <p:tgtEl>
                                          <p:spTgt spid="227331">
                                            <p:txEl>
                                              <p:charRg st="73" end="85"/>
                                            </p:txEl>
                                          </p:spTgt>
                                        </p:tgtEl>
                                        <p:attrNameLst>
                                          <p:attrName>ppt_y</p:attrName>
                                        </p:attrNameLst>
                                      </p:cBhvr>
                                    </p:anim>
                                    <p:animRot by="21600000">
                                      <p:cBhvr>
                                        <p:cTn id="35" dur="500" fill="hold">
                                          <p:stCondLst>
                                            <p:cond delay="0"/>
                                          </p:stCondLst>
                                        </p:cTn>
                                        <p:tgtEl>
                                          <p:spTgt spid="227331">
                                            <p:txEl>
                                              <p:charRg st="73" end="85"/>
                                            </p:txEl>
                                          </p:spTgt>
                                        </p:tgtEl>
                                        <p:attrNameLst>
                                          <p:attrName>r</p:attrName>
                                        </p:attrNameLst>
                                      </p:cBhvr>
                                    </p:animRot>
                                  </p:childTnLst>
                                </p:cTn>
                              </p:par>
                            </p:childTnLst>
                          </p:cTn>
                        </p:par>
                      </p:childTnLst>
                    </p:cTn>
                  </p:par>
                  <p:par>
                    <p:cTn id="36" fill="hold">
                      <p:stCondLst>
                        <p:cond delay="indefinite"/>
                      </p:stCondLst>
                      <p:childTnLst>
                        <p:par>
                          <p:cTn id="37" fill="hold">
                            <p:stCondLst>
                              <p:cond delay="0"/>
                            </p:stCondLst>
                            <p:childTnLst>
                              <p:par>
                                <p:cTn id="38" presetID="56" presetClass="entr" presetSubtype="0" fill="hold" grpId="0" nodeType="clickEffect">
                                  <p:stCondLst>
                                    <p:cond delay="0"/>
                                  </p:stCondLst>
                                  <p:iterate type="lt">
                                    <p:tmPct val="10000"/>
                                  </p:iterate>
                                  <p:childTnLst>
                                    <p:set>
                                      <p:cBhvr>
                                        <p:cTn id="39" dur="1" fill="hold">
                                          <p:stCondLst>
                                            <p:cond delay="0"/>
                                          </p:stCondLst>
                                        </p:cTn>
                                        <p:tgtEl>
                                          <p:spTgt spid="227331">
                                            <p:txEl>
                                              <p:charRg st="85" end="155"/>
                                            </p:txEl>
                                          </p:spTgt>
                                        </p:tgtEl>
                                        <p:attrNameLst>
                                          <p:attrName>style.visibility</p:attrName>
                                        </p:attrNameLst>
                                      </p:cBhvr>
                                      <p:to>
                                        <p:strVal val="visible"/>
                                      </p:to>
                                    </p:set>
                                    <p:anim by="(-#ppt_w*2)" calcmode="lin" valueType="num">
                                      <p:cBhvr rctx="PPT">
                                        <p:cTn id="40" dur="250" autoRev="1" fill="hold">
                                          <p:stCondLst>
                                            <p:cond delay="0"/>
                                          </p:stCondLst>
                                        </p:cTn>
                                        <p:tgtEl>
                                          <p:spTgt spid="227331">
                                            <p:txEl>
                                              <p:charRg st="85" end="155"/>
                                            </p:txEl>
                                          </p:spTgt>
                                        </p:tgtEl>
                                        <p:attrNameLst>
                                          <p:attrName>ppt_w</p:attrName>
                                        </p:attrNameLst>
                                      </p:cBhvr>
                                    </p:anim>
                                    <p:anim by="(#ppt_w*0.50)" calcmode="lin" valueType="num">
                                      <p:cBhvr>
                                        <p:cTn id="41" dur="250" decel="50000" autoRev="1" fill="hold">
                                          <p:stCondLst>
                                            <p:cond delay="0"/>
                                          </p:stCondLst>
                                        </p:cTn>
                                        <p:tgtEl>
                                          <p:spTgt spid="227331">
                                            <p:txEl>
                                              <p:charRg st="85" end="155"/>
                                            </p:txEl>
                                          </p:spTgt>
                                        </p:tgtEl>
                                        <p:attrNameLst>
                                          <p:attrName>ppt_x</p:attrName>
                                        </p:attrNameLst>
                                      </p:cBhvr>
                                    </p:anim>
                                    <p:anim from="(-#ppt_h/2)" to="(#ppt_y)" calcmode="lin" valueType="num">
                                      <p:cBhvr>
                                        <p:cTn id="42" dur="500" fill="hold">
                                          <p:stCondLst>
                                            <p:cond delay="0"/>
                                          </p:stCondLst>
                                        </p:cTn>
                                        <p:tgtEl>
                                          <p:spTgt spid="227331">
                                            <p:txEl>
                                              <p:charRg st="85" end="155"/>
                                            </p:txEl>
                                          </p:spTgt>
                                        </p:tgtEl>
                                        <p:attrNameLst>
                                          <p:attrName>ppt_y</p:attrName>
                                        </p:attrNameLst>
                                      </p:cBhvr>
                                    </p:anim>
                                    <p:animRot by="21600000">
                                      <p:cBhvr>
                                        <p:cTn id="43" dur="500" fill="hold">
                                          <p:stCondLst>
                                            <p:cond delay="0"/>
                                          </p:stCondLst>
                                        </p:cTn>
                                        <p:tgtEl>
                                          <p:spTgt spid="227331">
                                            <p:txEl>
                                              <p:charRg st="85" end="155"/>
                                            </p:txEl>
                                          </p:spTgt>
                                        </p:tgtEl>
                                        <p:attrNameLst>
                                          <p:attrName>r</p:attrName>
                                        </p:attrNameLst>
                                      </p:cBhvr>
                                    </p:animRot>
                                  </p:childTnLst>
                                </p:cTn>
                              </p:par>
                            </p:childTnLst>
                          </p:cTn>
                        </p:par>
                      </p:childTnLst>
                    </p:cTn>
                  </p:par>
                  <p:par>
                    <p:cTn id="44" fill="hold">
                      <p:stCondLst>
                        <p:cond delay="indefinite"/>
                      </p:stCondLst>
                      <p:childTnLst>
                        <p:par>
                          <p:cTn id="45" fill="hold">
                            <p:stCondLst>
                              <p:cond delay="0"/>
                            </p:stCondLst>
                            <p:childTnLst>
                              <p:par>
                                <p:cTn id="46" presetID="56" presetClass="entr" presetSubtype="0" fill="hold" grpId="0" nodeType="clickEffect">
                                  <p:stCondLst>
                                    <p:cond delay="0"/>
                                  </p:stCondLst>
                                  <p:iterate type="lt">
                                    <p:tmPct val="10000"/>
                                  </p:iterate>
                                  <p:childTnLst>
                                    <p:set>
                                      <p:cBhvr>
                                        <p:cTn id="47" dur="1" fill="hold">
                                          <p:stCondLst>
                                            <p:cond delay="0"/>
                                          </p:stCondLst>
                                        </p:cTn>
                                        <p:tgtEl>
                                          <p:spTgt spid="227331">
                                            <p:txEl>
                                              <p:charRg st="155" end="206"/>
                                            </p:txEl>
                                          </p:spTgt>
                                        </p:tgtEl>
                                        <p:attrNameLst>
                                          <p:attrName>style.visibility</p:attrName>
                                        </p:attrNameLst>
                                      </p:cBhvr>
                                      <p:to>
                                        <p:strVal val="visible"/>
                                      </p:to>
                                    </p:set>
                                    <p:anim by="(-#ppt_w*2)" calcmode="lin" valueType="num">
                                      <p:cBhvr rctx="PPT">
                                        <p:cTn id="48" dur="250" autoRev="1" fill="hold">
                                          <p:stCondLst>
                                            <p:cond delay="0"/>
                                          </p:stCondLst>
                                        </p:cTn>
                                        <p:tgtEl>
                                          <p:spTgt spid="227331">
                                            <p:txEl>
                                              <p:charRg st="155" end="206"/>
                                            </p:txEl>
                                          </p:spTgt>
                                        </p:tgtEl>
                                        <p:attrNameLst>
                                          <p:attrName>ppt_w</p:attrName>
                                        </p:attrNameLst>
                                      </p:cBhvr>
                                    </p:anim>
                                    <p:anim by="(#ppt_w*0.50)" calcmode="lin" valueType="num">
                                      <p:cBhvr>
                                        <p:cTn id="49" dur="250" decel="50000" autoRev="1" fill="hold">
                                          <p:stCondLst>
                                            <p:cond delay="0"/>
                                          </p:stCondLst>
                                        </p:cTn>
                                        <p:tgtEl>
                                          <p:spTgt spid="227331">
                                            <p:txEl>
                                              <p:charRg st="155" end="206"/>
                                            </p:txEl>
                                          </p:spTgt>
                                        </p:tgtEl>
                                        <p:attrNameLst>
                                          <p:attrName>ppt_x</p:attrName>
                                        </p:attrNameLst>
                                      </p:cBhvr>
                                    </p:anim>
                                    <p:anim from="(-#ppt_h/2)" to="(#ppt_y)" calcmode="lin" valueType="num">
                                      <p:cBhvr>
                                        <p:cTn id="50" dur="500" fill="hold">
                                          <p:stCondLst>
                                            <p:cond delay="0"/>
                                          </p:stCondLst>
                                        </p:cTn>
                                        <p:tgtEl>
                                          <p:spTgt spid="227331">
                                            <p:txEl>
                                              <p:charRg st="155" end="206"/>
                                            </p:txEl>
                                          </p:spTgt>
                                        </p:tgtEl>
                                        <p:attrNameLst>
                                          <p:attrName>ppt_y</p:attrName>
                                        </p:attrNameLst>
                                      </p:cBhvr>
                                    </p:anim>
                                    <p:animRot by="21600000">
                                      <p:cBhvr>
                                        <p:cTn id="51" dur="500" fill="hold">
                                          <p:stCondLst>
                                            <p:cond delay="0"/>
                                          </p:stCondLst>
                                        </p:cTn>
                                        <p:tgtEl>
                                          <p:spTgt spid="227331">
                                            <p:txEl>
                                              <p:charRg st="155" end="206"/>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0" grpId="0"/>
      <p:bldP spid="227331"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3"/>
          <p:cNvSpPr>
            <a:spLocks noGrp="1"/>
          </p:cNvSpPr>
          <p:nvPr>
            <p:ph idx="1"/>
          </p:nvPr>
        </p:nvSpPr>
        <p:spPr>
          <a:xfrm>
            <a:off x="228600" y="76200"/>
            <a:ext cx="8610600" cy="6096000"/>
          </a:xfrm>
        </p:spPr>
        <p:txBody>
          <a:bodyPr vert="horz" wrap="square" lIns="91440" tIns="45720" rIns="91440" bIns="45720" anchor="t" anchorCtr="0"/>
          <a:p>
            <a:pPr>
              <a:lnSpc>
                <a:spcPct val="90000"/>
              </a:lnSpc>
            </a:pPr>
            <a:r>
              <a:rPr lang="zh-CN" altLang="en-US" sz="2400" dirty="0">
                <a:ea typeface="宋体" panose="02010600030101010101" pitchFamily="2" charset="-122"/>
              </a:rPr>
              <a:t>                                                                  </a:t>
            </a:r>
            <a:r>
              <a:rPr lang="en-US" altLang="zh-CN" sz="2400" b="1" dirty="0">
                <a:ea typeface="宋体" panose="02010600030101010101" pitchFamily="2" charset="-122"/>
              </a:rPr>
              <a:t>Dec</a:t>
            </a:r>
            <a:r>
              <a:rPr lang="zh-CN" altLang="en-US" sz="2400" b="1" dirty="0">
                <a:ea typeface="宋体" panose="02010600030101010101" pitchFamily="2" charset="-122"/>
              </a:rPr>
              <a:t>．</a:t>
            </a:r>
            <a:r>
              <a:rPr lang="en-US" altLang="zh-CN" sz="2400" b="1" dirty="0">
                <a:ea typeface="宋体" panose="02010600030101010101" pitchFamily="2" charset="-122"/>
              </a:rPr>
              <a:t>15</a:t>
            </a:r>
            <a:r>
              <a:rPr lang="zh-CN" altLang="en-US" sz="2400" b="1" dirty="0">
                <a:ea typeface="宋体" panose="02010600030101010101" pitchFamily="2" charset="-122"/>
              </a:rPr>
              <a:t>，</a:t>
            </a:r>
            <a:r>
              <a:rPr lang="en-US" altLang="zh-CN" sz="2400" b="1" dirty="0">
                <a:ea typeface="宋体" panose="02010600030101010101" pitchFamily="2" charset="-122"/>
              </a:rPr>
              <a:t>2019</a:t>
            </a:r>
            <a:endParaRPr lang="en-US" altLang="zh-CN" sz="2400" b="1" dirty="0">
              <a:ea typeface="宋体" panose="02010600030101010101" pitchFamily="2" charset="-122"/>
            </a:endParaRPr>
          </a:p>
          <a:p>
            <a:pPr>
              <a:lnSpc>
                <a:spcPct val="90000"/>
              </a:lnSpc>
            </a:pPr>
            <a:r>
              <a:rPr lang="en-US" altLang="zh-CN" sz="2400" b="1" dirty="0">
                <a:ea typeface="宋体" panose="02010600030101010101" pitchFamily="2" charset="-122"/>
              </a:rPr>
              <a:t>Dear Peter</a:t>
            </a:r>
            <a:r>
              <a:rPr lang="zh-CN" altLang="en-US" sz="2400" b="1" dirty="0">
                <a:ea typeface="宋体" panose="02010600030101010101" pitchFamily="2" charset="-122"/>
              </a:rPr>
              <a:t>，</a:t>
            </a:r>
            <a:endParaRPr lang="zh-CN" altLang="en-US" sz="2400" b="1" dirty="0">
              <a:ea typeface="宋体" panose="02010600030101010101" pitchFamily="2" charset="-122"/>
            </a:endParaRPr>
          </a:p>
          <a:p>
            <a:pPr algn="just">
              <a:lnSpc>
                <a:spcPct val="90000"/>
              </a:lnSpc>
            </a:pPr>
            <a:r>
              <a:rPr lang="zh-CN" altLang="en-US" sz="2400" b="1" dirty="0">
                <a:ea typeface="宋体" panose="02010600030101010101" pitchFamily="2" charset="-122"/>
              </a:rPr>
              <a:t>       </a:t>
            </a:r>
            <a:r>
              <a:rPr lang="en-US" altLang="zh-CN" sz="2400" b="1" dirty="0">
                <a:ea typeface="宋体" panose="02010600030101010101" pitchFamily="2" charset="-122"/>
              </a:rPr>
              <a:t>Would you like to come to my place to have dinner with me on Sunday</a:t>
            </a:r>
            <a:r>
              <a:rPr lang="zh-CN" altLang="en-US" sz="2400" b="1" dirty="0">
                <a:ea typeface="宋体" panose="02010600030101010101" pitchFamily="2" charset="-122"/>
              </a:rPr>
              <a:t>，</a:t>
            </a:r>
            <a:r>
              <a:rPr lang="en-US" altLang="zh-CN" sz="2400" b="1" dirty="0">
                <a:ea typeface="宋体" panose="02010600030101010101" pitchFamily="2" charset="-122"/>
              </a:rPr>
              <a:t>Dec</a:t>
            </a:r>
            <a:r>
              <a:rPr lang="zh-CN" altLang="en-US" sz="2400" b="1" dirty="0">
                <a:ea typeface="宋体" panose="02010600030101010101" pitchFamily="2" charset="-122"/>
              </a:rPr>
              <a:t>．</a:t>
            </a:r>
            <a:r>
              <a:rPr lang="en-US" altLang="zh-CN" sz="2400" b="1" dirty="0">
                <a:ea typeface="宋体" panose="02010600030101010101" pitchFamily="2" charset="-122"/>
              </a:rPr>
              <a:t>20</a:t>
            </a:r>
            <a:r>
              <a:rPr lang="zh-CN" altLang="en-US" sz="2400" b="1" dirty="0">
                <a:ea typeface="宋体" panose="02010600030101010101" pitchFamily="2" charset="-122"/>
              </a:rPr>
              <a:t>，</a:t>
            </a:r>
            <a:r>
              <a:rPr lang="en-US" altLang="zh-CN" sz="2400" b="1" dirty="0">
                <a:ea typeface="宋体" panose="02010600030101010101" pitchFamily="2" charset="-122"/>
              </a:rPr>
              <a:t>at 8:00 p.m.? I haven’t seen you for a long time and I’m looking forward to seeing you soon.</a:t>
            </a:r>
            <a:endParaRPr lang="en-US" altLang="zh-CN" sz="2400" b="1" dirty="0">
              <a:ea typeface="宋体" panose="02010600030101010101" pitchFamily="2" charset="-122"/>
            </a:endParaRPr>
          </a:p>
          <a:p>
            <a:pPr>
              <a:lnSpc>
                <a:spcPct val="90000"/>
              </a:lnSpc>
            </a:pPr>
            <a:r>
              <a:rPr lang="en-US" altLang="zh-CN" sz="2400" b="1" dirty="0">
                <a:ea typeface="宋体" panose="02010600030101010101" pitchFamily="2" charset="-122"/>
              </a:rPr>
              <a:t>                                                               </a:t>
            </a:r>
            <a:endParaRPr lang="en-US" altLang="zh-CN" sz="2400" b="1" dirty="0">
              <a:ea typeface="宋体" panose="02010600030101010101" pitchFamily="2" charset="-122"/>
            </a:endParaRPr>
          </a:p>
          <a:p>
            <a:pPr>
              <a:lnSpc>
                <a:spcPct val="90000"/>
              </a:lnSpc>
            </a:pPr>
            <a:r>
              <a:rPr lang="en-US" altLang="zh-CN" sz="2400" b="1" dirty="0">
                <a:ea typeface="宋体" panose="02010600030101010101" pitchFamily="2" charset="-122"/>
              </a:rPr>
              <a:t>                                                                          Yours</a:t>
            </a:r>
            <a:r>
              <a:rPr lang="zh-CN" altLang="en-US" sz="2400" b="1" dirty="0">
                <a:ea typeface="宋体" panose="02010600030101010101" pitchFamily="2" charset="-122"/>
              </a:rPr>
              <a:t>， </a:t>
            </a:r>
            <a:endParaRPr lang="zh-CN" altLang="en-US" sz="2400" b="1" dirty="0">
              <a:ea typeface="宋体" panose="02010600030101010101" pitchFamily="2" charset="-122"/>
            </a:endParaRPr>
          </a:p>
          <a:p>
            <a:pPr>
              <a:lnSpc>
                <a:spcPct val="90000"/>
              </a:lnSpc>
            </a:pPr>
            <a:r>
              <a:rPr lang="en-US" altLang="zh-CN" sz="2400" b="1" dirty="0">
                <a:ea typeface="宋体" panose="02010600030101010101" pitchFamily="2" charset="-122"/>
              </a:rPr>
              <a:t>                                                                          Lucy</a:t>
            </a:r>
            <a:endParaRPr lang="en-US" altLang="zh-CN" sz="2400" b="1" dirty="0">
              <a:ea typeface="宋体" panose="02010600030101010101" pitchFamily="2" charset="-122"/>
            </a:endParaRPr>
          </a:p>
          <a:p>
            <a:pPr>
              <a:lnSpc>
                <a:spcPct val="90000"/>
              </a:lnSpc>
            </a:pPr>
            <a:endParaRPr lang="en-US" altLang="zh-CN" sz="2400" b="1" dirty="0">
              <a:ea typeface="宋体" panose="02010600030101010101" pitchFamily="2" charset="-122"/>
            </a:endParaRPr>
          </a:p>
          <a:p>
            <a:pPr>
              <a:lnSpc>
                <a:spcPct val="90000"/>
              </a:lnSpc>
              <a:buNone/>
            </a:pPr>
            <a:r>
              <a:rPr lang="en-US" altLang="zh-CN" sz="2400" b="1" dirty="0">
                <a:ea typeface="宋体" panose="02010600030101010101" pitchFamily="2" charset="-122"/>
              </a:rPr>
              <a:t>    </a:t>
            </a:r>
            <a:r>
              <a:rPr lang="zh-CN" altLang="en-US" sz="2400" b="1" dirty="0">
                <a:ea typeface="宋体" panose="02010600030101010101" pitchFamily="2" charset="-122"/>
              </a:rPr>
              <a:t>以上是</a:t>
            </a:r>
            <a:r>
              <a:rPr lang="en-US" altLang="zh-CN" sz="2400" b="1" dirty="0">
                <a:ea typeface="宋体" panose="02010600030101010101" pitchFamily="2" charset="-122"/>
              </a:rPr>
              <a:t>Lucy</a:t>
            </a:r>
            <a:r>
              <a:rPr lang="zh-CN" altLang="en-US" sz="2400" b="1" dirty="0">
                <a:ea typeface="宋体" panose="02010600030101010101" pitchFamily="2" charset="-122"/>
              </a:rPr>
              <a:t>写给</a:t>
            </a:r>
            <a:r>
              <a:rPr lang="en-US" altLang="zh-CN" sz="2400" b="1" dirty="0">
                <a:ea typeface="宋体" panose="02010600030101010101" pitchFamily="2" charset="-122"/>
              </a:rPr>
              <a:t>Peter</a:t>
            </a:r>
            <a:r>
              <a:rPr lang="zh-CN" altLang="en-US" sz="2400" b="1" dirty="0">
                <a:ea typeface="宋体" panose="02010600030101010101" pitchFamily="2" charset="-122"/>
              </a:rPr>
              <a:t>的一封共进晚餐的邀请信。由于是非正式场合，省略了写信人地址、收信人姓名及地址、正文开头提出了邀请，并讲明了具体的时间、地点</a:t>
            </a:r>
            <a:r>
              <a:rPr lang="en-US" altLang="zh-CN" sz="2400" b="1" dirty="0">
                <a:ea typeface="宋体" panose="02010600030101010101" pitchFamily="2" charset="-122"/>
              </a:rPr>
              <a:t>(on Sunday</a:t>
            </a:r>
            <a:r>
              <a:rPr lang="zh-CN" altLang="en-US" sz="2400" b="1" dirty="0">
                <a:ea typeface="宋体" panose="02010600030101010101" pitchFamily="2" charset="-122"/>
              </a:rPr>
              <a:t>，</a:t>
            </a:r>
            <a:r>
              <a:rPr lang="en-US" altLang="zh-CN" sz="2400" b="1" dirty="0">
                <a:ea typeface="宋体" panose="02010600030101010101" pitchFamily="2" charset="-122"/>
              </a:rPr>
              <a:t>Dec. 20</a:t>
            </a:r>
            <a:r>
              <a:rPr lang="zh-CN" altLang="en-US" sz="2400" b="1" dirty="0">
                <a:ea typeface="宋体" panose="02010600030101010101" pitchFamily="2" charset="-122"/>
              </a:rPr>
              <a:t>，</a:t>
            </a:r>
            <a:r>
              <a:rPr lang="en-US" altLang="zh-CN" sz="2400" b="1" dirty="0">
                <a:ea typeface="宋体" panose="02010600030101010101" pitchFamily="2" charset="-122"/>
              </a:rPr>
              <a:t>at 8:00 p.m.</a:t>
            </a:r>
            <a:r>
              <a:rPr lang="zh-CN" altLang="en-US" sz="2400" b="1" dirty="0">
                <a:ea typeface="宋体" panose="02010600030101010101" pitchFamily="2" charset="-122"/>
              </a:rPr>
              <a:t>，</a:t>
            </a:r>
            <a:r>
              <a:rPr lang="en-US" altLang="zh-CN" sz="2400" b="1" dirty="0">
                <a:ea typeface="宋体" panose="02010600030101010101" pitchFamily="2" charset="-122"/>
              </a:rPr>
              <a:t>my place)</a:t>
            </a:r>
            <a:r>
              <a:rPr lang="zh-CN" altLang="en-US" sz="2400" b="1" dirty="0">
                <a:ea typeface="宋体" panose="02010600030101010101" pitchFamily="2" charset="-122"/>
              </a:rPr>
              <a:t>。最后表达了热切的期盼之情</a:t>
            </a:r>
            <a:r>
              <a:rPr lang="en-US" altLang="zh-CN" sz="2400" b="1" dirty="0">
                <a:ea typeface="宋体" panose="02010600030101010101" pitchFamily="2" charset="-122"/>
              </a:rPr>
              <a:t>(…looking forward to seeing you soon)</a:t>
            </a:r>
            <a:r>
              <a:rPr lang="zh-CN" altLang="en-US" sz="2400" b="1" dirty="0">
                <a:ea typeface="宋体" panose="02010600030101010101" pitchFamily="2" charset="-122"/>
              </a:rPr>
              <a:t>。</a:t>
            </a:r>
            <a:endParaRPr lang="zh-CN" altLang="en-US" sz="2400" b="1" dirty="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Text Box 11"/>
          <p:cNvSpPr txBox="1"/>
          <p:nvPr/>
        </p:nvSpPr>
        <p:spPr>
          <a:xfrm>
            <a:off x="573405" y="152400"/>
            <a:ext cx="6019800" cy="682625"/>
          </a:xfrm>
          <a:prstGeom prst="rect">
            <a:avLst/>
          </a:prstGeom>
          <a:noFill/>
          <a:ln w="9525">
            <a:noFill/>
          </a:ln>
        </p:spPr>
        <p:txBody>
          <a:bodyPr>
            <a:spAutoFit/>
          </a:bodyPr>
          <a:p>
            <a:pPr algn="just" eaLnBrk="1" fontAlgn="t" hangingPunct="1">
              <a:lnSpc>
                <a:spcPct val="80000"/>
              </a:lnSpc>
              <a:spcBef>
                <a:spcPct val="50000"/>
              </a:spcBef>
            </a:pPr>
            <a:r>
              <a:rPr lang="en-US" altLang="zh-CN" sz="2400" b="1" dirty="0">
                <a:solidFill>
                  <a:srgbClr val="FF0000"/>
                </a:solidFill>
                <a:latin typeface="Arial" panose="020B0604020202020204" pitchFamily="34" charset="0"/>
                <a:cs typeface="Arial" panose="020B0604020202020204" pitchFamily="34" charset="0"/>
              </a:rPr>
              <a:t>Read the following three samples of invitation and learn to write your own.  </a:t>
            </a:r>
            <a:endParaRPr lang="en-US" altLang="zh-CN" sz="2400" b="1" dirty="0">
              <a:solidFill>
                <a:srgbClr val="FF0000"/>
              </a:solidFill>
              <a:latin typeface="Arial" panose="020B0604020202020204" pitchFamily="34" charset="0"/>
              <a:ea typeface="Arial" panose="020B0604020202020204" pitchFamily="34" charset="0"/>
            </a:endParaRPr>
          </a:p>
        </p:txBody>
      </p:sp>
      <p:sp>
        <p:nvSpPr>
          <p:cNvPr id="174096" name="Rectangle 16">
            <a:hlinkClick r:id="" action="ppaction://noaction"/>
          </p:cNvPr>
          <p:cNvSpPr>
            <a:spLocks noChangeArrowheads="1"/>
          </p:cNvSpPr>
          <p:nvPr/>
        </p:nvSpPr>
        <p:spPr bwMode="auto">
          <a:xfrm rot="1607307">
            <a:off x="7534910" y="614680"/>
            <a:ext cx="1447800" cy="304800"/>
          </a:xfrm>
          <a:prstGeom prst="rect">
            <a:avLst/>
          </a:prstGeom>
          <a:solidFill>
            <a:srgbClr val="996633"/>
          </a:solidFill>
          <a:ln w="9525">
            <a:noFill/>
            <a:miter lim="800000"/>
          </a:ln>
          <a:effectLst>
            <a:prstShdw prst="shdw17" dist="17961" dir="2700000">
              <a:srgbClr val="996633">
                <a:gamma/>
                <a:shade val="60000"/>
                <a:invGamma/>
              </a:srgbClr>
            </a:prstShdw>
          </a:effectLst>
        </p:spPr>
        <p:txBody>
          <a:bodyPr lIns="92075" tIns="46038" rIns="92075" bIns="46038"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rPr>
              <a:t>SAMPLE 1</a:t>
            </a:r>
            <a:endParaRPr kumimoji="1" lang="en-US" altLang="zh-CN" sz="18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1205" name="AutoShape 19"/>
          <p:cNvSpPr/>
          <p:nvPr/>
        </p:nvSpPr>
        <p:spPr>
          <a:xfrm>
            <a:off x="573088" y="976634"/>
            <a:ext cx="7467600" cy="5374633"/>
          </a:xfrm>
          <a:prstGeom prst="foldedCorner">
            <a:avLst>
              <a:gd name="adj" fmla="val 12500"/>
            </a:avLst>
          </a:prstGeom>
          <a:solidFill>
            <a:schemeClr val="folHlink"/>
          </a:solidFill>
          <a:ln w="9525" cap="flat" cmpd="sng">
            <a:solidFill>
              <a:schemeClr val="tx1"/>
            </a:solidFill>
            <a:prstDash val="solid"/>
            <a:headEnd type="none" w="med" len="med"/>
            <a:tailEnd type="none" w="med" len="med"/>
          </a:ln>
        </p:spPr>
        <p:txBody>
          <a:bodyPr anchor="ctr" anchorCtr="0">
            <a:spAutoFit/>
          </a:bodyPr>
          <a:p>
            <a:pPr algn="ctr" eaLnBrk="1" hangingPunct="1">
              <a:lnSpc>
                <a:spcPct val="80000"/>
              </a:lnSpc>
              <a:spcBef>
                <a:spcPct val="50000"/>
              </a:spcBef>
            </a:pPr>
            <a:r>
              <a:rPr lang="en-US" altLang="zh-CN" sz="2400" b="1" dirty="0">
                <a:solidFill>
                  <a:srgbClr val="000099"/>
                </a:solidFill>
                <a:latin typeface="Arial" panose="020B0604020202020204" pitchFamily="34" charset="0"/>
                <a:cs typeface="Arial" panose="020B0604020202020204" pitchFamily="34" charset="0"/>
              </a:rPr>
              <a:t>TECHNOLOGY IN ENGINEERING CONFERENCE  </a:t>
            </a:r>
            <a:endParaRPr lang="en-US" altLang="zh-CN" sz="2400" b="1" dirty="0">
              <a:solidFill>
                <a:srgbClr val="000099"/>
              </a:solidFill>
              <a:latin typeface="Arial" panose="020B0604020202020204" pitchFamily="34" charset="0"/>
              <a:cs typeface="Arial" panose="020B0604020202020204" pitchFamily="34" charset="0"/>
            </a:endParaRPr>
          </a:p>
          <a:p>
            <a:pPr algn="ctr" eaLnBrk="1" hangingPunct="1">
              <a:lnSpc>
                <a:spcPct val="80000"/>
              </a:lnSpc>
              <a:spcBef>
                <a:spcPct val="50000"/>
              </a:spcBef>
            </a:pPr>
            <a:r>
              <a:rPr lang="en-US" altLang="zh-CN" sz="2400" b="1" dirty="0">
                <a:solidFill>
                  <a:srgbClr val="000099"/>
                </a:solidFill>
                <a:latin typeface="Arial" panose="020B0604020202020204" pitchFamily="34" charset="0"/>
                <a:cs typeface="Arial" panose="020B0604020202020204" pitchFamily="34" charset="0"/>
              </a:rPr>
              <a:t>45 BROUGHTON Street, Brighton  </a:t>
            </a:r>
            <a:endParaRPr lang="en-US" altLang="zh-CN" sz="2400" b="1" dirty="0">
              <a:solidFill>
                <a:srgbClr val="000099"/>
              </a:solidFill>
              <a:latin typeface="Arial" panose="020B0604020202020204" pitchFamily="34" charset="0"/>
              <a:cs typeface="Arial" panose="020B0604020202020204" pitchFamily="34" charset="0"/>
            </a:endParaRPr>
          </a:p>
          <a:p>
            <a:pPr algn="just" eaLnBrk="1" hangingPunct="1">
              <a:lnSpc>
                <a:spcPct val="80000"/>
              </a:lnSpc>
              <a:spcBef>
                <a:spcPct val="50000"/>
              </a:spcBef>
            </a:pPr>
            <a:r>
              <a:rPr lang="en-US" altLang="zh-CN" sz="2400" b="1" dirty="0">
                <a:solidFill>
                  <a:srgbClr val="000099"/>
                </a:solidFill>
                <a:latin typeface="Arial" panose="020B0604020202020204" pitchFamily="34" charset="0"/>
                <a:cs typeface="Arial" panose="020B0604020202020204" pitchFamily="34" charset="0"/>
              </a:rPr>
              <a:t>J. Higgins  </a:t>
            </a:r>
            <a:endParaRPr lang="en-US" altLang="zh-CN" sz="2400" b="1" dirty="0">
              <a:solidFill>
                <a:srgbClr val="000099"/>
              </a:solidFill>
              <a:latin typeface="Arial" panose="020B0604020202020204" pitchFamily="34" charset="0"/>
              <a:cs typeface="Arial" panose="020B0604020202020204" pitchFamily="34" charset="0"/>
            </a:endParaRPr>
          </a:p>
          <a:p>
            <a:pPr algn="just" eaLnBrk="1" hangingPunct="1">
              <a:lnSpc>
                <a:spcPct val="80000"/>
              </a:lnSpc>
              <a:spcBef>
                <a:spcPct val="50000"/>
              </a:spcBef>
            </a:pPr>
            <a:r>
              <a:rPr lang="en-US" altLang="zh-CN" sz="2400" b="1" dirty="0">
                <a:solidFill>
                  <a:srgbClr val="000099"/>
                </a:solidFill>
                <a:latin typeface="Arial" panose="020B0604020202020204" pitchFamily="34" charset="0"/>
                <a:cs typeface="Arial" panose="020B0604020202020204" pitchFamily="34" charset="0"/>
              </a:rPr>
              <a:t>Purchasing Manager  </a:t>
            </a:r>
            <a:endParaRPr lang="en-US" altLang="zh-CN" sz="2400" b="1" dirty="0">
              <a:solidFill>
                <a:srgbClr val="000099"/>
              </a:solidFill>
              <a:latin typeface="Arial" panose="020B0604020202020204" pitchFamily="34" charset="0"/>
              <a:cs typeface="Arial" panose="020B0604020202020204" pitchFamily="34" charset="0"/>
            </a:endParaRPr>
          </a:p>
          <a:p>
            <a:pPr algn="just" eaLnBrk="1" hangingPunct="1">
              <a:lnSpc>
                <a:spcPct val="80000"/>
              </a:lnSpc>
              <a:spcBef>
                <a:spcPct val="50000"/>
              </a:spcBef>
            </a:pPr>
            <a:r>
              <a:rPr lang="en-US" altLang="zh-CN" sz="2400" b="1" dirty="0">
                <a:solidFill>
                  <a:srgbClr val="000099"/>
                </a:solidFill>
                <a:latin typeface="Arial" panose="020B0604020202020204" pitchFamily="34" charset="0"/>
                <a:cs typeface="Arial" panose="020B0604020202020204" pitchFamily="34" charset="0"/>
              </a:rPr>
              <a:t>Zacron Engineering  </a:t>
            </a:r>
            <a:endParaRPr lang="en-US" altLang="zh-CN" sz="2400" b="1" dirty="0">
              <a:solidFill>
                <a:srgbClr val="000099"/>
              </a:solidFill>
              <a:latin typeface="Arial" panose="020B0604020202020204" pitchFamily="34" charset="0"/>
              <a:cs typeface="Arial" panose="020B0604020202020204" pitchFamily="34" charset="0"/>
            </a:endParaRPr>
          </a:p>
          <a:p>
            <a:pPr algn="just" eaLnBrk="1" hangingPunct="1">
              <a:lnSpc>
                <a:spcPct val="80000"/>
              </a:lnSpc>
              <a:spcBef>
                <a:spcPct val="50000"/>
              </a:spcBef>
            </a:pPr>
            <a:r>
              <a:rPr lang="en-US" altLang="zh-CN" sz="2400" b="1" dirty="0">
                <a:solidFill>
                  <a:srgbClr val="000099"/>
                </a:solidFill>
                <a:latin typeface="Arial" panose="020B0604020202020204" pitchFamily="34" charset="0"/>
                <a:cs typeface="Arial" panose="020B0604020202020204" pitchFamily="34" charset="0"/>
              </a:rPr>
              <a:t>Unit 5  </a:t>
            </a:r>
            <a:endParaRPr lang="en-US" altLang="zh-CN" sz="2400" b="1" dirty="0">
              <a:solidFill>
                <a:srgbClr val="000099"/>
              </a:solidFill>
              <a:latin typeface="Arial" panose="020B0604020202020204" pitchFamily="34" charset="0"/>
              <a:cs typeface="Arial" panose="020B0604020202020204" pitchFamily="34" charset="0"/>
            </a:endParaRPr>
          </a:p>
          <a:p>
            <a:pPr algn="just" eaLnBrk="1" hangingPunct="1">
              <a:lnSpc>
                <a:spcPct val="80000"/>
              </a:lnSpc>
              <a:spcBef>
                <a:spcPct val="50000"/>
              </a:spcBef>
            </a:pPr>
            <a:r>
              <a:rPr lang="en-US" altLang="zh-CN" sz="2400" b="1" dirty="0">
                <a:solidFill>
                  <a:srgbClr val="000099"/>
                </a:solidFill>
                <a:latin typeface="Arial" panose="020B0604020202020204" pitchFamily="34" charset="0"/>
                <a:cs typeface="Arial" panose="020B0604020202020204" pitchFamily="34" charset="0"/>
              </a:rPr>
              <a:t>Hempstead Industrial Estate  </a:t>
            </a:r>
            <a:endParaRPr lang="en-US" altLang="zh-CN" sz="2400" b="1" dirty="0">
              <a:solidFill>
                <a:srgbClr val="000099"/>
              </a:solidFill>
              <a:latin typeface="Arial" panose="020B0604020202020204" pitchFamily="34" charset="0"/>
              <a:cs typeface="Arial" panose="020B0604020202020204" pitchFamily="34" charset="0"/>
            </a:endParaRPr>
          </a:p>
          <a:p>
            <a:pPr algn="just" eaLnBrk="1" hangingPunct="1">
              <a:lnSpc>
                <a:spcPct val="80000"/>
              </a:lnSpc>
              <a:spcBef>
                <a:spcPct val="50000"/>
              </a:spcBef>
            </a:pPr>
            <a:r>
              <a:rPr lang="en-US" altLang="zh-CN" sz="2400" b="1" dirty="0">
                <a:solidFill>
                  <a:srgbClr val="000099"/>
                </a:solidFill>
                <a:latin typeface="Arial" panose="020B0604020202020204" pitchFamily="34" charset="0"/>
                <a:cs typeface="Arial" panose="020B0604020202020204" pitchFamily="34" charset="0"/>
              </a:rPr>
              <a:t>Hemel Hempstead HP2 7FX       		</a:t>
            </a:r>
            <a:endParaRPr lang="en-US" altLang="zh-CN" sz="2400" b="1" dirty="0">
              <a:solidFill>
                <a:srgbClr val="000099"/>
              </a:solidFill>
              <a:latin typeface="Arial" panose="020B0604020202020204" pitchFamily="34" charset="0"/>
              <a:cs typeface="Arial" panose="020B0604020202020204" pitchFamily="34" charset="0"/>
            </a:endParaRPr>
          </a:p>
          <a:p>
            <a:pPr algn="just" eaLnBrk="1" hangingPunct="1">
              <a:lnSpc>
                <a:spcPct val="80000"/>
              </a:lnSpc>
              <a:spcBef>
                <a:spcPct val="50000"/>
              </a:spcBef>
            </a:pPr>
            <a:endParaRPr lang="en-US" altLang="zh-CN" sz="2400" b="1" dirty="0">
              <a:solidFill>
                <a:srgbClr val="000099"/>
              </a:solidFill>
              <a:latin typeface="Arial" panose="020B0604020202020204" pitchFamily="34" charset="0"/>
              <a:cs typeface="Arial" panose="020B0604020202020204" pitchFamily="34" charset="0"/>
            </a:endParaRPr>
          </a:p>
          <a:p>
            <a:pPr algn="just" eaLnBrk="1" hangingPunct="1">
              <a:lnSpc>
                <a:spcPct val="80000"/>
              </a:lnSpc>
              <a:spcBef>
                <a:spcPct val="50000"/>
              </a:spcBef>
            </a:pPr>
            <a:r>
              <a:rPr lang="en-US" altLang="zh-CN" sz="2400" b="1" dirty="0">
                <a:solidFill>
                  <a:srgbClr val="000099"/>
                </a:solidFill>
                <a:latin typeface="Arial" panose="020B0604020202020204" pitchFamily="34" charset="0"/>
                <a:cs typeface="Arial" panose="020B0604020202020204" pitchFamily="34" charset="0"/>
              </a:rPr>
              <a:t>25 May, 2023  </a:t>
            </a:r>
            <a:endParaRPr lang="en-US" altLang="zh-CN" dirty="0">
              <a:solidFill>
                <a:srgbClr val="000099"/>
              </a:solidFill>
              <a:latin typeface="Arial" panose="020B0604020202020204" pitchFamily="34" charset="0"/>
              <a:ea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83" name="Rectangle 3">
            <a:hlinkClick r:id="" action="ppaction://noaction"/>
          </p:cNvPr>
          <p:cNvSpPr>
            <a:spLocks noChangeArrowheads="1"/>
          </p:cNvSpPr>
          <p:nvPr/>
        </p:nvSpPr>
        <p:spPr bwMode="auto">
          <a:xfrm>
            <a:off x="304800" y="0"/>
            <a:ext cx="4267200" cy="685800"/>
          </a:xfrm>
          <a:prstGeom prst="rect">
            <a:avLst/>
          </a:prstGeom>
          <a:noFill/>
          <a:ln w="9525">
            <a:noFill/>
            <a:miter lim="800000"/>
          </a:ln>
          <a:effectLst>
            <a:prstShdw prst="shdw17" dist="17961" dir="2700000">
              <a:schemeClr val="hlink">
                <a:gamma/>
                <a:shade val="60000"/>
                <a:invGamma/>
              </a:schemeClr>
            </a:prstShdw>
          </a:effectLst>
        </p:spPr>
        <p:txBody>
          <a:bodyPr lIns="92075" tIns="46038" rIns="92075" bIns="46038"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sng" strike="noStrike" kern="1200" cap="none" spc="0" normalizeH="0" baseline="0" noProof="0">
                <a:ln>
                  <a:noFill/>
                </a:ln>
                <a:solidFill>
                  <a:srgbClr val="FF99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rPr>
              <a:t>Read and Simulate</a:t>
            </a:r>
            <a:endParaRPr kumimoji="1" lang="en-US" altLang="zh-CN" sz="2400" b="1" i="0" u="sng" strike="noStrike" kern="1200" cap="none" spc="0" normalizeH="0" baseline="0" noProof="0">
              <a:ln>
                <a:noFill/>
              </a:ln>
              <a:solidFill>
                <a:srgbClr val="FF99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2227" name="AutoShape 9"/>
          <p:cNvSpPr/>
          <p:nvPr/>
        </p:nvSpPr>
        <p:spPr>
          <a:xfrm>
            <a:off x="332740" y="762000"/>
            <a:ext cx="8480425" cy="5803900"/>
          </a:xfrm>
          <a:prstGeom prst="foldedCorner">
            <a:avLst>
              <a:gd name="adj" fmla="val 12500"/>
            </a:avLst>
          </a:prstGeom>
          <a:solidFill>
            <a:schemeClr val="folHlink"/>
          </a:solidFill>
          <a:ln w="9525" cap="flat" cmpd="sng">
            <a:solidFill>
              <a:schemeClr val="tx1"/>
            </a:solidFill>
            <a:prstDash val="solid"/>
            <a:headEnd type="none" w="med" len="med"/>
            <a:tailEnd type="none" w="med" len="med"/>
          </a:ln>
        </p:spPr>
        <p:txBody>
          <a:bodyPr anchor="ctr" anchorCtr="0">
            <a:noAutofit/>
          </a:bodyPr>
          <a:p>
            <a:pPr algn="just" eaLnBrk="1" hangingPunct="1">
              <a:lnSpc>
                <a:spcPct val="90000"/>
              </a:lnSpc>
              <a:spcBef>
                <a:spcPct val="50000"/>
              </a:spcBef>
            </a:pPr>
            <a:r>
              <a:rPr lang="en-US" altLang="zh-CN" sz="2400" b="1" dirty="0">
                <a:solidFill>
                  <a:srgbClr val="000099"/>
                </a:solidFill>
                <a:latin typeface="Arial" panose="020B0604020202020204" pitchFamily="34" charset="0"/>
                <a:cs typeface="Arial" panose="020B0604020202020204" pitchFamily="34" charset="0"/>
              </a:rPr>
              <a:t> </a:t>
            </a:r>
            <a:r>
              <a:rPr lang="en-US" altLang="zh-CN" sz="2000" b="1" dirty="0">
                <a:solidFill>
                  <a:srgbClr val="000099"/>
                </a:solidFill>
                <a:latin typeface="Arial" panose="020B0604020202020204" pitchFamily="34" charset="0"/>
                <a:cs typeface="Arial" panose="020B0604020202020204" pitchFamily="34" charset="0"/>
              </a:rPr>
              <a:t>Dear Mr. Higgins,  </a:t>
            </a:r>
            <a:endParaRPr lang="en-US" altLang="zh-CN" sz="2000" b="1" dirty="0">
              <a:solidFill>
                <a:srgbClr val="000099"/>
              </a:solidFill>
              <a:latin typeface="Arial" panose="020B0604020202020204" pitchFamily="34" charset="0"/>
              <a:cs typeface="Arial" panose="020B0604020202020204" pitchFamily="34" charset="0"/>
            </a:endParaRPr>
          </a:p>
          <a:p>
            <a:pPr algn="just" eaLnBrk="1" hangingPunct="1">
              <a:lnSpc>
                <a:spcPct val="90000"/>
              </a:lnSpc>
              <a:spcBef>
                <a:spcPct val="50000"/>
              </a:spcBef>
            </a:pPr>
            <a:r>
              <a:rPr lang="en-US" altLang="zh-CN" sz="2000" b="1" dirty="0">
                <a:solidFill>
                  <a:srgbClr val="000099"/>
                </a:solidFill>
                <a:latin typeface="Arial" panose="020B0604020202020204" pitchFamily="34" charset="0"/>
                <a:cs typeface="Arial" panose="020B0604020202020204" pitchFamily="34" charset="0"/>
              </a:rPr>
              <a:t>       We have pleasure in inviting you to our annual conference. This year it will be taking place at the Metropole Hotel, Brighton, from 24 to 28 July.  </a:t>
            </a:r>
            <a:endParaRPr lang="en-US" altLang="zh-CN" sz="2000" b="1" dirty="0">
              <a:solidFill>
                <a:srgbClr val="000099"/>
              </a:solidFill>
              <a:latin typeface="Arial" panose="020B0604020202020204" pitchFamily="34" charset="0"/>
              <a:cs typeface="Arial" panose="020B0604020202020204" pitchFamily="34" charset="0"/>
            </a:endParaRPr>
          </a:p>
          <a:p>
            <a:pPr algn="just" eaLnBrk="1" hangingPunct="1">
              <a:lnSpc>
                <a:spcPct val="90000"/>
              </a:lnSpc>
              <a:spcBef>
                <a:spcPct val="50000"/>
              </a:spcBef>
            </a:pPr>
            <a:r>
              <a:rPr lang="en-US" altLang="zh-CN" sz="2000" b="1" dirty="0">
                <a:solidFill>
                  <a:srgbClr val="000099"/>
                </a:solidFill>
                <a:latin typeface="Arial" panose="020B0604020202020204" pitchFamily="34" charset="0"/>
                <a:cs typeface="Arial" panose="020B0604020202020204" pitchFamily="34" charset="0"/>
              </a:rPr>
              <a:t>       We enclose details of the conference, accommodation arrangements and an activity program.  </a:t>
            </a:r>
            <a:endParaRPr lang="en-US" altLang="zh-CN" sz="2000" b="1" dirty="0">
              <a:solidFill>
                <a:srgbClr val="000099"/>
              </a:solidFill>
              <a:latin typeface="Arial" panose="020B0604020202020204" pitchFamily="34" charset="0"/>
              <a:cs typeface="Arial" panose="020B0604020202020204" pitchFamily="34" charset="0"/>
            </a:endParaRPr>
          </a:p>
          <a:p>
            <a:pPr algn="just" eaLnBrk="1" hangingPunct="1">
              <a:lnSpc>
                <a:spcPct val="90000"/>
              </a:lnSpc>
              <a:spcBef>
                <a:spcPct val="50000"/>
              </a:spcBef>
            </a:pPr>
            <a:r>
              <a:rPr lang="en-US" altLang="zh-CN" sz="2000" b="1" dirty="0">
                <a:solidFill>
                  <a:srgbClr val="000099"/>
                </a:solidFill>
                <a:latin typeface="Arial" panose="020B0604020202020204" pitchFamily="34" charset="0"/>
                <a:cs typeface="Arial" panose="020B0604020202020204" pitchFamily="34" charset="0"/>
              </a:rPr>
              <a:t>       Last year you gave a very interesting talk on the subject of “Purchasing High Technology.” We would be very grateful if you would consider giving us update on this.  </a:t>
            </a:r>
            <a:endParaRPr lang="en-US" altLang="zh-CN" sz="2000" b="1" dirty="0">
              <a:solidFill>
                <a:srgbClr val="000099"/>
              </a:solidFill>
              <a:latin typeface="Arial" panose="020B0604020202020204" pitchFamily="34" charset="0"/>
              <a:cs typeface="Arial" panose="020B0604020202020204" pitchFamily="34" charset="0"/>
            </a:endParaRPr>
          </a:p>
          <a:p>
            <a:pPr algn="just" eaLnBrk="1" hangingPunct="1">
              <a:lnSpc>
                <a:spcPct val="90000"/>
              </a:lnSpc>
              <a:spcBef>
                <a:spcPct val="50000"/>
              </a:spcBef>
            </a:pPr>
            <a:r>
              <a:rPr lang="en-US" altLang="zh-CN" sz="2000" b="1" dirty="0">
                <a:solidFill>
                  <a:srgbClr val="000099"/>
                </a:solidFill>
                <a:latin typeface="Arial" panose="020B0604020202020204" pitchFamily="34" charset="0"/>
                <a:cs typeface="Arial" panose="020B0604020202020204" pitchFamily="34" charset="0"/>
              </a:rPr>
              <a:t>       We would appreciate it if you could confirm your participation at your earliest convenience.  </a:t>
            </a:r>
            <a:endParaRPr lang="en-US" altLang="zh-CN" sz="2000" b="1" dirty="0">
              <a:solidFill>
                <a:srgbClr val="000099"/>
              </a:solidFill>
              <a:latin typeface="Arial" panose="020B0604020202020204" pitchFamily="34" charset="0"/>
              <a:cs typeface="Arial" panose="020B0604020202020204" pitchFamily="34" charset="0"/>
            </a:endParaRPr>
          </a:p>
          <a:p>
            <a:pPr algn="just" eaLnBrk="1" hangingPunct="1">
              <a:lnSpc>
                <a:spcPct val="60000"/>
              </a:lnSpc>
              <a:spcBef>
                <a:spcPct val="50000"/>
              </a:spcBef>
            </a:pPr>
            <a:r>
              <a:rPr lang="en-US" altLang="zh-CN" sz="2000" b="1" dirty="0">
                <a:solidFill>
                  <a:srgbClr val="000099"/>
                </a:solidFill>
                <a:latin typeface="Arial" panose="020B0604020202020204" pitchFamily="34" charset="0"/>
                <a:cs typeface="Arial" panose="020B0604020202020204" pitchFamily="34" charset="0"/>
              </a:rPr>
              <a:t>		                                     </a:t>
            </a:r>
            <a:endParaRPr lang="en-US" altLang="zh-CN" sz="2000" b="1" dirty="0">
              <a:solidFill>
                <a:srgbClr val="000099"/>
              </a:solidFill>
              <a:latin typeface="Arial" panose="020B0604020202020204" pitchFamily="34" charset="0"/>
              <a:cs typeface="Arial" panose="020B0604020202020204" pitchFamily="34" charset="0"/>
            </a:endParaRPr>
          </a:p>
          <a:p>
            <a:pPr algn="just" eaLnBrk="1" hangingPunct="1">
              <a:lnSpc>
                <a:spcPct val="60000"/>
              </a:lnSpc>
              <a:spcBef>
                <a:spcPct val="50000"/>
              </a:spcBef>
            </a:pPr>
            <a:r>
              <a:rPr lang="en-US" altLang="zh-CN" sz="2000" b="1" dirty="0">
                <a:solidFill>
                  <a:srgbClr val="000099"/>
                </a:solidFill>
                <a:latin typeface="Arial" panose="020B0604020202020204" pitchFamily="34" charset="0"/>
                <a:cs typeface="Arial" panose="020B0604020202020204" pitchFamily="34" charset="0"/>
              </a:rPr>
              <a:t>                                                                Yours sincerely,  </a:t>
            </a:r>
            <a:endParaRPr lang="en-US" altLang="zh-CN" sz="2000" b="1" dirty="0">
              <a:solidFill>
                <a:srgbClr val="000099"/>
              </a:solidFill>
              <a:latin typeface="Arial" panose="020B0604020202020204" pitchFamily="34" charset="0"/>
              <a:cs typeface="Arial" panose="020B0604020202020204" pitchFamily="34" charset="0"/>
            </a:endParaRPr>
          </a:p>
          <a:p>
            <a:pPr algn="just" eaLnBrk="1" hangingPunct="1">
              <a:lnSpc>
                <a:spcPct val="60000"/>
              </a:lnSpc>
              <a:spcBef>
                <a:spcPct val="50000"/>
              </a:spcBef>
            </a:pPr>
            <a:r>
              <a:rPr lang="en-US" altLang="zh-CN" sz="2000" b="1" dirty="0">
                <a:solidFill>
                  <a:srgbClr val="000099"/>
                </a:solidFill>
                <a:latin typeface="Arial" panose="020B0604020202020204" pitchFamily="34" charset="0"/>
                <a:cs typeface="Arial" panose="020B0604020202020204" pitchFamily="34" charset="0"/>
              </a:rPr>
              <a:t>		                                      P Matthews		</a:t>
            </a:r>
            <a:endParaRPr lang="en-US" altLang="zh-CN" sz="2000" b="1" dirty="0">
              <a:solidFill>
                <a:srgbClr val="000099"/>
              </a:solidFill>
              <a:latin typeface="Arial" panose="020B0604020202020204" pitchFamily="34" charset="0"/>
              <a:cs typeface="Arial" panose="020B0604020202020204" pitchFamily="34" charset="0"/>
            </a:endParaRPr>
          </a:p>
          <a:p>
            <a:pPr algn="just" eaLnBrk="1" hangingPunct="1">
              <a:lnSpc>
                <a:spcPct val="60000"/>
              </a:lnSpc>
              <a:spcBef>
                <a:spcPct val="50000"/>
              </a:spcBef>
            </a:pPr>
            <a:r>
              <a:rPr lang="en-US" altLang="zh-CN" sz="2000" b="1" dirty="0">
                <a:solidFill>
                  <a:srgbClr val="000099"/>
                </a:solidFill>
                <a:latin typeface="Arial" panose="020B0604020202020204" pitchFamily="34" charset="0"/>
                <a:cs typeface="Arial" panose="020B0604020202020204" pitchFamily="34" charset="0"/>
              </a:rPr>
              <a:t>		                                      Conference Organizer   </a:t>
            </a:r>
            <a:endParaRPr lang="en-US" altLang="zh-CN" sz="2000" b="1" dirty="0">
              <a:solidFill>
                <a:srgbClr val="000099"/>
              </a:solidFill>
              <a:latin typeface="Arial" panose="020B0604020202020204" pitchFamily="34" charset="0"/>
              <a:ea typeface="Arial" panose="020B0604020202020204" pitchFamily="34" charset="0"/>
            </a:endParaRPr>
          </a:p>
        </p:txBody>
      </p:sp>
      <p:sp>
        <p:nvSpPr>
          <p:cNvPr id="225290" name="Rectangle 10">
            <a:hlinkClick r:id="" action="ppaction://noaction"/>
          </p:cNvPr>
          <p:cNvSpPr>
            <a:spLocks noChangeArrowheads="1"/>
          </p:cNvSpPr>
          <p:nvPr/>
        </p:nvSpPr>
        <p:spPr bwMode="auto">
          <a:xfrm rot="-20046292">
            <a:off x="6934200" y="457200"/>
            <a:ext cx="1447800" cy="304800"/>
          </a:xfrm>
          <a:prstGeom prst="rect">
            <a:avLst/>
          </a:prstGeom>
          <a:solidFill>
            <a:srgbClr val="996633"/>
          </a:solidFill>
          <a:ln w="9525">
            <a:noFill/>
            <a:miter lim="800000"/>
          </a:ln>
          <a:effectLst>
            <a:prstShdw prst="shdw17" dist="17961" dir="2700000">
              <a:srgbClr val="996633">
                <a:gamma/>
                <a:shade val="60000"/>
                <a:invGamma/>
              </a:srgbClr>
            </a:prstShdw>
          </a:effectLst>
        </p:spPr>
        <p:txBody>
          <a:bodyPr lIns="92075" tIns="46038" rIns="92075" bIns="46038"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rPr>
              <a:t>SAMPLE 1</a:t>
            </a:r>
            <a:endParaRPr kumimoji="1" lang="en-US" altLang="zh-CN" sz="1800" b="1" i="0" u="none" strike="noStrike" kern="1200" cap="none" spc="0" normalizeH="0" baseline="0" noProof="0">
              <a:ln>
                <a:noFill/>
              </a:ln>
              <a:solidFill>
                <a:srgbClr val="FFFF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17" name="AutoShape 13"/>
          <p:cNvSpPr>
            <a:spLocks noChangeAspect="1" noChangeArrowheads="1"/>
          </p:cNvSpPr>
          <p:nvPr/>
        </p:nvSpPr>
        <p:spPr bwMode="auto">
          <a:xfrm>
            <a:off x="7086600" y="76200"/>
            <a:ext cx="1752600" cy="814388"/>
          </a:xfrm>
          <a:prstGeom prst="irregularSeal1">
            <a:avLst/>
          </a:prstGeom>
          <a:solidFill>
            <a:srgbClr val="008000"/>
          </a:solidFill>
          <a:ln w="9525">
            <a:noFill/>
            <a:miter lim="800000"/>
          </a:ln>
          <a:effec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rPr>
              <a:t>Translation</a:t>
            </a:r>
            <a:endParaRPr kumimoji="1" lang="en-US" altLang="zh-CN" sz="2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75119" name="AutoShape 15"/>
          <p:cNvSpPr/>
          <p:nvPr/>
        </p:nvSpPr>
        <p:spPr>
          <a:xfrm>
            <a:off x="277813" y="890588"/>
            <a:ext cx="8534400" cy="5248275"/>
          </a:xfrm>
          <a:prstGeom prst="foldedCorner">
            <a:avLst>
              <a:gd name="adj" fmla="val 12500"/>
            </a:avLst>
          </a:prstGeom>
          <a:solidFill>
            <a:schemeClr val="folHlink"/>
          </a:solidFill>
          <a:ln w="9525" cap="flat" cmpd="sng">
            <a:solidFill>
              <a:schemeClr val="tx1"/>
            </a:solidFill>
            <a:prstDash val="solid"/>
            <a:headEnd type="none" w="med" len="med"/>
            <a:tailEnd type="none" w="med" len="med"/>
          </a:ln>
        </p:spPr>
        <p:txBody>
          <a:bodyPr anchor="ctr" anchorCtr="0">
            <a:spAutoFit/>
          </a:bodyPr>
          <a:p>
            <a:pPr algn="just" eaLnBrk="1" hangingPunct="1">
              <a:lnSpc>
                <a:spcPct val="110000"/>
              </a:lnSpc>
              <a:spcBef>
                <a:spcPct val="50000"/>
              </a:spcBef>
            </a:pPr>
            <a:r>
              <a:rPr lang="en-US" altLang="zh-CN" sz="2400" b="1" dirty="0">
                <a:solidFill>
                  <a:srgbClr val="000099"/>
                </a:solidFill>
                <a:latin typeface="Arial" panose="020B0604020202020204" pitchFamily="34" charset="0"/>
                <a:cs typeface="Arial" panose="020B0604020202020204" pitchFamily="34" charset="0"/>
              </a:rPr>
              <a:t> </a:t>
            </a:r>
            <a:r>
              <a:rPr lang="zh-CN" altLang="en-US" sz="2000" b="1" dirty="0">
                <a:solidFill>
                  <a:srgbClr val="000099"/>
                </a:solidFill>
                <a:latin typeface="Arial" panose="020B0604020202020204" pitchFamily="34" charset="0"/>
                <a:cs typeface="Arial" panose="020B0604020202020204" pitchFamily="34" charset="0"/>
              </a:rPr>
              <a:t>亲爱的希金斯先生</a:t>
            </a:r>
            <a:r>
              <a:rPr lang="en-US" altLang="zh-CN" sz="2000" b="1" dirty="0">
                <a:solidFill>
                  <a:srgbClr val="000099"/>
                </a:solidFill>
                <a:latin typeface="Arial" panose="020B0604020202020204" pitchFamily="34" charset="0"/>
                <a:cs typeface="Arial" panose="020B0604020202020204" pitchFamily="34" charset="0"/>
              </a:rPr>
              <a:t>:  </a:t>
            </a:r>
            <a:endParaRPr lang="en-US" altLang="zh-CN" sz="2000" b="1" dirty="0">
              <a:solidFill>
                <a:srgbClr val="000099"/>
              </a:solidFill>
              <a:latin typeface="Arial" panose="020B0604020202020204" pitchFamily="34" charset="0"/>
              <a:cs typeface="Arial" panose="020B0604020202020204" pitchFamily="34" charset="0"/>
            </a:endParaRPr>
          </a:p>
          <a:p>
            <a:pPr algn="just" eaLnBrk="1" hangingPunct="1">
              <a:lnSpc>
                <a:spcPct val="110000"/>
              </a:lnSpc>
              <a:spcBef>
                <a:spcPct val="50000"/>
              </a:spcBef>
            </a:pPr>
            <a:r>
              <a:rPr lang="zh-CN" altLang="en-US" sz="2000" b="1" dirty="0">
                <a:solidFill>
                  <a:srgbClr val="000099"/>
                </a:solidFill>
                <a:latin typeface="Arial" panose="020B0604020202020204" pitchFamily="34" charset="0"/>
                <a:cs typeface="Arial" panose="020B0604020202020204" pitchFamily="34" charset="0"/>
              </a:rPr>
              <a:t>       很荣幸能邀请您参加我们的年会。今年，会议将于</a:t>
            </a:r>
            <a:r>
              <a:rPr lang="en-US" altLang="zh-CN" sz="2000" b="1" dirty="0">
                <a:solidFill>
                  <a:srgbClr val="000099"/>
                </a:solidFill>
                <a:latin typeface="Arial" panose="020B0604020202020204" pitchFamily="34" charset="0"/>
                <a:cs typeface="Arial" panose="020B0604020202020204" pitchFamily="34" charset="0"/>
              </a:rPr>
              <a:t>7</a:t>
            </a:r>
            <a:r>
              <a:rPr lang="zh-CN" altLang="en-US" sz="2000" b="1" dirty="0">
                <a:solidFill>
                  <a:srgbClr val="000099"/>
                </a:solidFill>
                <a:latin typeface="Arial" panose="020B0604020202020204" pitchFamily="34" charset="0"/>
                <a:cs typeface="Arial" panose="020B0604020202020204" pitchFamily="34" charset="0"/>
              </a:rPr>
              <a:t>月</a:t>
            </a:r>
            <a:r>
              <a:rPr lang="en-US" altLang="zh-CN" sz="2000" b="1" dirty="0">
                <a:solidFill>
                  <a:srgbClr val="000099"/>
                </a:solidFill>
                <a:latin typeface="Arial" panose="020B0604020202020204" pitchFamily="34" charset="0"/>
                <a:cs typeface="Arial" panose="020B0604020202020204" pitchFamily="34" charset="0"/>
              </a:rPr>
              <a:t>24</a:t>
            </a:r>
            <a:r>
              <a:rPr lang="zh-CN" altLang="en-US" sz="2000" b="1" dirty="0">
                <a:solidFill>
                  <a:srgbClr val="000099"/>
                </a:solidFill>
                <a:latin typeface="Arial" panose="020B0604020202020204" pitchFamily="34" charset="0"/>
                <a:cs typeface="Arial" panose="020B0604020202020204" pitchFamily="34" charset="0"/>
              </a:rPr>
              <a:t>日到</a:t>
            </a:r>
            <a:r>
              <a:rPr lang="en-US" altLang="zh-CN" sz="2000" b="1" dirty="0">
                <a:solidFill>
                  <a:srgbClr val="000099"/>
                </a:solidFill>
                <a:latin typeface="Arial" panose="020B0604020202020204" pitchFamily="34" charset="0"/>
                <a:cs typeface="Arial" panose="020B0604020202020204" pitchFamily="34" charset="0"/>
              </a:rPr>
              <a:t>28</a:t>
            </a:r>
            <a:r>
              <a:rPr lang="zh-CN" altLang="en-US" sz="2000" b="1" dirty="0">
                <a:solidFill>
                  <a:srgbClr val="000099"/>
                </a:solidFill>
                <a:latin typeface="Arial" panose="020B0604020202020204" pitchFamily="34" charset="0"/>
                <a:cs typeface="Arial" panose="020B0604020202020204" pitchFamily="34" charset="0"/>
              </a:rPr>
              <a:t>日在布莱顿市的</a:t>
            </a:r>
            <a:r>
              <a:rPr lang="en-US" altLang="zh-CN" sz="2000" b="1" dirty="0">
                <a:solidFill>
                  <a:srgbClr val="000099"/>
                </a:solidFill>
                <a:latin typeface="Arial" panose="020B0604020202020204" pitchFamily="34" charset="0"/>
                <a:cs typeface="Arial" panose="020B0604020202020204" pitchFamily="34" charset="0"/>
              </a:rPr>
              <a:t>Metropole</a:t>
            </a:r>
            <a:r>
              <a:rPr lang="zh-CN" altLang="en-US" sz="2000" b="1" dirty="0">
                <a:solidFill>
                  <a:srgbClr val="000099"/>
                </a:solidFill>
                <a:latin typeface="Arial" panose="020B0604020202020204" pitchFamily="34" charset="0"/>
                <a:cs typeface="Arial" panose="020B0604020202020204" pitchFamily="34" charset="0"/>
              </a:rPr>
              <a:t>宾馆举行。  </a:t>
            </a:r>
            <a:endParaRPr lang="zh-CN" altLang="en-US" sz="2000" b="1" dirty="0">
              <a:solidFill>
                <a:srgbClr val="000099"/>
              </a:solidFill>
              <a:latin typeface="Arial" panose="020B0604020202020204" pitchFamily="34" charset="0"/>
              <a:cs typeface="Arial" panose="020B0604020202020204" pitchFamily="34" charset="0"/>
            </a:endParaRPr>
          </a:p>
          <a:p>
            <a:pPr algn="just" eaLnBrk="1" hangingPunct="1">
              <a:lnSpc>
                <a:spcPct val="110000"/>
              </a:lnSpc>
              <a:spcBef>
                <a:spcPct val="50000"/>
              </a:spcBef>
            </a:pPr>
            <a:r>
              <a:rPr lang="zh-CN" altLang="en-US" sz="2000" b="1" dirty="0">
                <a:solidFill>
                  <a:srgbClr val="000099"/>
                </a:solidFill>
                <a:latin typeface="Arial" panose="020B0604020202020204" pitchFamily="34" charset="0"/>
                <a:cs typeface="Arial" panose="020B0604020202020204" pitchFamily="34" charset="0"/>
              </a:rPr>
              <a:t>       随信寄去会议的详尽日程、食宿安排和活动计划。  </a:t>
            </a:r>
            <a:endParaRPr lang="zh-CN" altLang="en-US" sz="2000" b="1" dirty="0">
              <a:solidFill>
                <a:srgbClr val="000099"/>
              </a:solidFill>
              <a:latin typeface="Arial" panose="020B0604020202020204" pitchFamily="34" charset="0"/>
              <a:cs typeface="Arial" panose="020B0604020202020204" pitchFamily="34" charset="0"/>
            </a:endParaRPr>
          </a:p>
          <a:p>
            <a:pPr algn="just" eaLnBrk="1" hangingPunct="1">
              <a:lnSpc>
                <a:spcPct val="110000"/>
              </a:lnSpc>
              <a:spcBef>
                <a:spcPct val="50000"/>
              </a:spcBef>
            </a:pPr>
            <a:r>
              <a:rPr lang="zh-CN" altLang="en-US" sz="2000" b="1" dirty="0">
                <a:solidFill>
                  <a:srgbClr val="000099"/>
                </a:solidFill>
                <a:latin typeface="Arial" panose="020B0604020202020204" pitchFamily="34" charset="0"/>
                <a:cs typeface="Arial" panose="020B0604020202020204" pitchFamily="34" charset="0"/>
              </a:rPr>
              <a:t>      去年您给我们做了题为“高科技采购”的颇为生动的发言。如果您能考虑就此问题给我们作最新发展的报告，我们将不胜感激。  </a:t>
            </a:r>
            <a:endParaRPr lang="zh-CN" altLang="en-US" sz="2000" b="1" dirty="0">
              <a:solidFill>
                <a:srgbClr val="000099"/>
              </a:solidFill>
              <a:latin typeface="Arial" panose="020B0604020202020204" pitchFamily="34" charset="0"/>
              <a:cs typeface="Arial" panose="020B0604020202020204" pitchFamily="34" charset="0"/>
            </a:endParaRPr>
          </a:p>
          <a:p>
            <a:pPr algn="just" eaLnBrk="1" hangingPunct="1">
              <a:lnSpc>
                <a:spcPct val="110000"/>
              </a:lnSpc>
              <a:spcBef>
                <a:spcPct val="50000"/>
              </a:spcBef>
            </a:pPr>
            <a:r>
              <a:rPr lang="zh-CN" altLang="en-US" sz="2000" b="1" dirty="0">
                <a:solidFill>
                  <a:srgbClr val="000099"/>
                </a:solidFill>
                <a:latin typeface="Arial" panose="020B0604020202020204" pitchFamily="34" charset="0"/>
                <a:cs typeface="Arial" panose="020B0604020202020204" pitchFamily="34" charset="0"/>
              </a:rPr>
              <a:t>      如能尽快确认您将出席会议，不胜感激。  </a:t>
            </a:r>
            <a:endParaRPr lang="zh-CN" altLang="en-US" sz="2000" b="1" dirty="0">
              <a:solidFill>
                <a:srgbClr val="000099"/>
              </a:solidFill>
              <a:latin typeface="Arial" panose="020B0604020202020204" pitchFamily="34" charset="0"/>
              <a:cs typeface="Arial" panose="020B0604020202020204" pitchFamily="34" charset="0"/>
            </a:endParaRPr>
          </a:p>
          <a:p>
            <a:pPr algn="just" eaLnBrk="1" hangingPunct="1">
              <a:lnSpc>
                <a:spcPct val="110000"/>
              </a:lnSpc>
              <a:spcBef>
                <a:spcPct val="50000"/>
              </a:spcBef>
            </a:pPr>
            <a:r>
              <a:rPr lang="zh-CN" altLang="en-US" sz="2000" b="1" dirty="0">
                <a:solidFill>
                  <a:srgbClr val="000099"/>
                </a:solidFill>
                <a:latin typeface="Arial" panose="020B0604020202020204" pitchFamily="34" charset="0"/>
                <a:cs typeface="Arial" panose="020B0604020202020204" pitchFamily="34" charset="0"/>
              </a:rPr>
              <a:t>                                                                                       </a:t>
            </a:r>
            <a:r>
              <a:rPr lang="en-US" altLang="zh-CN" sz="2000" b="1" dirty="0">
                <a:solidFill>
                  <a:srgbClr val="000099"/>
                </a:solidFill>
                <a:latin typeface="Arial" panose="020B0604020202020204" pitchFamily="34" charset="0"/>
                <a:cs typeface="Arial" panose="020B0604020202020204" pitchFamily="34" charset="0"/>
              </a:rPr>
              <a:t>P.</a:t>
            </a:r>
            <a:r>
              <a:rPr lang="zh-CN" altLang="en-US" sz="2000" b="1" dirty="0">
                <a:solidFill>
                  <a:srgbClr val="000099"/>
                </a:solidFill>
                <a:latin typeface="Arial" panose="020B0604020202020204" pitchFamily="34" charset="0"/>
                <a:cs typeface="Arial" panose="020B0604020202020204" pitchFamily="34" charset="0"/>
              </a:rPr>
              <a:t>马修斯  </a:t>
            </a:r>
            <a:endParaRPr lang="zh-CN" altLang="en-US" sz="2000" b="1" dirty="0">
              <a:solidFill>
                <a:srgbClr val="000099"/>
              </a:solidFill>
              <a:latin typeface="Arial" panose="020B0604020202020204" pitchFamily="34" charset="0"/>
              <a:cs typeface="Arial" panose="020B0604020202020204" pitchFamily="34" charset="0"/>
            </a:endParaRPr>
          </a:p>
          <a:p>
            <a:pPr algn="just" eaLnBrk="1" hangingPunct="1">
              <a:lnSpc>
                <a:spcPct val="110000"/>
              </a:lnSpc>
              <a:spcBef>
                <a:spcPct val="50000"/>
              </a:spcBef>
            </a:pPr>
            <a:r>
              <a:rPr lang="zh-CN" altLang="en-US" sz="2000" b="1" dirty="0">
                <a:solidFill>
                  <a:srgbClr val="000099"/>
                </a:solidFill>
                <a:latin typeface="Arial" panose="020B0604020202020204" pitchFamily="34" charset="0"/>
                <a:cs typeface="Arial" panose="020B0604020202020204" pitchFamily="34" charset="0"/>
              </a:rPr>
              <a:t>	                                                                          会议组织人  </a:t>
            </a:r>
            <a:endParaRPr lang="zh-CN" altLang="en-US" sz="2000" b="1" dirty="0">
              <a:solidFill>
                <a:srgbClr val="000099"/>
              </a:solidFill>
              <a:latin typeface="Arial" panose="020B0604020202020204" pitchFamily="34" charset="0"/>
              <a:cs typeface="Arial" panose="020B0604020202020204" pitchFamily="34" charset="0"/>
            </a:endParaRPr>
          </a:p>
          <a:p>
            <a:pPr algn="just" eaLnBrk="1" hangingPunct="1">
              <a:lnSpc>
                <a:spcPct val="110000"/>
              </a:lnSpc>
              <a:spcBef>
                <a:spcPct val="50000"/>
              </a:spcBef>
            </a:pPr>
            <a:r>
              <a:rPr lang="zh-CN" altLang="en-US" sz="2000" b="1" dirty="0">
                <a:solidFill>
                  <a:srgbClr val="000099"/>
                </a:solidFill>
                <a:latin typeface="Arial" panose="020B0604020202020204" pitchFamily="34" charset="0"/>
                <a:cs typeface="Arial" panose="020B0604020202020204" pitchFamily="34" charset="0"/>
              </a:rPr>
              <a:t>	                                                                          谨启  		</a:t>
            </a:r>
            <a:endParaRPr lang="zh-CN" altLang="en-US" sz="2000" b="1" dirty="0">
              <a:solidFill>
                <a:srgbClr val="000099"/>
              </a:solidFill>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5117"/>
                                        </p:tgtEl>
                                        <p:attrNameLst>
                                          <p:attrName>style.visibility</p:attrName>
                                        </p:attrNameLst>
                                      </p:cBhvr>
                                      <p:to>
                                        <p:strVal val="visible"/>
                                      </p:to>
                                    </p:set>
                                    <p:animEffect transition="in" filter="dissolve">
                                      <p:cBhvr>
                                        <p:cTn id="7" dur="500"/>
                                        <p:tgtEl>
                                          <p:spTgt spid="175117"/>
                                        </p:tgtEl>
                                      </p:cBhvr>
                                    </p:animEffect>
                                  </p:childTnLst>
                                  <p:subTnLst>
                                    <p:audio>
                                      <p:cMediaNode>
                                        <p:cTn display="0" masterRel="sameClick">
                                          <p:stCondLst>
                                            <p:cond evt="begin" delay="0">
                                              <p:tn val="5"/>
                                            </p:cond>
                                          </p:stCondLst>
                                          <p:endCondLst>
                                            <p:cond evt="onStopAudio" delay="0">
                                              <p:tgtEl>
                                                <p:sldTgt/>
                                              </p:tgtEl>
                                            </p:cond>
                                          </p:endCondLst>
                                        </p:cTn>
                                        <p:tgtEl>
                                          <p:sndTgt r:embed="rId1" name="CHIMES.WAV"/>
                                        </p:tgtEl>
                                      </p:cMediaNode>
                                    </p:audio>
                                  </p:sub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5119"/>
                                        </p:tgtEl>
                                        <p:attrNameLst>
                                          <p:attrName>style.visibility</p:attrName>
                                        </p:attrNameLst>
                                      </p:cBhvr>
                                      <p:to>
                                        <p:strVal val="visible"/>
                                      </p:to>
                                    </p:set>
                                    <p:animEffect transition="in" filter="dissolve">
                                      <p:cBhvr>
                                        <p:cTn id="12" dur="500"/>
                                        <p:tgtEl>
                                          <p:spTgt spid="175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17" grpId="0" animBg="1"/>
      <p:bldP spid="17511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40" name="Rectangle 12">
            <a:hlinkClick r:id="" action="ppaction://noaction"/>
          </p:cNvPr>
          <p:cNvSpPr>
            <a:spLocks noChangeArrowheads="1"/>
          </p:cNvSpPr>
          <p:nvPr/>
        </p:nvSpPr>
        <p:spPr bwMode="auto">
          <a:xfrm>
            <a:off x="304800" y="0"/>
            <a:ext cx="4191000" cy="457200"/>
          </a:xfrm>
          <a:prstGeom prst="rect">
            <a:avLst/>
          </a:prstGeom>
          <a:noFill/>
          <a:ln w="9525">
            <a:noFill/>
            <a:miter lim="800000"/>
          </a:ln>
          <a:effectLst>
            <a:prstShdw prst="shdw17" dist="17961" dir="2700000">
              <a:schemeClr val="hlink">
                <a:gamma/>
                <a:shade val="60000"/>
                <a:invGamma/>
              </a:schemeClr>
            </a:prstShdw>
          </a:effectLst>
        </p:spPr>
        <p:txBody>
          <a:bodyPr lIns="92075" tIns="46038" rIns="92075" bIns="46038"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sng" strike="noStrike" kern="1200" cap="none" spc="0" normalizeH="0" baseline="0" noProof="0" dirty="0">
                <a:ln>
                  <a:noFill/>
                </a:ln>
                <a:solidFill>
                  <a:srgbClr val="FF99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rPr>
              <a:t>Read and Simulate</a:t>
            </a:r>
            <a:endParaRPr kumimoji="1" lang="en-US" altLang="zh-CN" sz="2400" b="1" i="0" u="sng" strike="noStrike" kern="1200" cap="none" spc="0" normalizeH="0" baseline="0" noProof="0" dirty="0">
              <a:ln>
                <a:noFill/>
              </a:ln>
              <a:solidFill>
                <a:srgbClr val="FF99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4275" name="AutoShape 14"/>
          <p:cNvSpPr/>
          <p:nvPr/>
        </p:nvSpPr>
        <p:spPr>
          <a:xfrm>
            <a:off x="550863" y="680011"/>
            <a:ext cx="8153400" cy="4993153"/>
          </a:xfrm>
          <a:prstGeom prst="foldedCorner">
            <a:avLst>
              <a:gd name="adj" fmla="val 12500"/>
            </a:avLst>
          </a:prstGeom>
          <a:solidFill>
            <a:schemeClr val="folHlink"/>
          </a:solidFill>
          <a:ln w="9525" cap="flat" cmpd="sng">
            <a:solidFill>
              <a:schemeClr val="tx1"/>
            </a:solidFill>
            <a:prstDash val="solid"/>
            <a:headEnd type="none" w="med" len="med"/>
            <a:tailEnd type="none" w="med" len="med"/>
          </a:ln>
        </p:spPr>
        <p:txBody>
          <a:bodyPr anchor="ctr" anchorCtr="0">
            <a:spAutoFit/>
          </a:bodyPr>
          <a:p>
            <a:pPr algn="just" eaLnBrk="1" hangingPunct="1">
              <a:lnSpc>
                <a:spcPct val="110000"/>
              </a:lnSpc>
              <a:spcBef>
                <a:spcPct val="50000"/>
              </a:spcBef>
            </a:pPr>
            <a:r>
              <a:rPr lang="en-US" altLang="zh-CN" sz="2000" b="1" dirty="0">
                <a:solidFill>
                  <a:srgbClr val="000099"/>
                </a:solidFill>
                <a:latin typeface="Arial" panose="020B0604020202020204" pitchFamily="34" charset="0"/>
                <a:cs typeface="Arial" panose="020B0604020202020204" pitchFamily="34" charset="0"/>
              </a:rPr>
              <a:t>Zacron Engineering  </a:t>
            </a:r>
            <a:endParaRPr lang="en-US" altLang="zh-CN" sz="2000" b="1" dirty="0">
              <a:solidFill>
                <a:srgbClr val="000099"/>
              </a:solidFill>
              <a:latin typeface="Arial" panose="020B0604020202020204" pitchFamily="34" charset="0"/>
              <a:cs typeface="Arial" panose="020B0604020202020204" pitchFamily="34" charset="0"/>
            </a:endParaRPr>
          </a:p>
          <a:p>
            <a:pPr algn="just" eaLnBrk="1" hangingPunct="1">
              <a:lnSpc>
                <a:spcPct val="110000"/>
              </a:lnSpc>
              <a:spcBef>
                <a:spcPct val="50000"/>
              </a:spcBef>
            </a:pPr>
            <a:r>
              <a:rPr lang="en-US" altLang="zh-CN" sz="2000" b="1" dirty="0">
                <a:solidFill>
                  <a:srgbClr val="000099"/>
                </a:solidFill>
                <a:latin typeface="Arial" panose="020B0604020202020204" pitchFamily="34" charset="0"/>
                <a:cs typeface="Arial" panose="020B0604020202020204" pitchFamily="34" charset="0"/>
              </a:rPr>
              <a:t>Unit 5, Hempstead Industrial Estate  </a:t>
            </a:r>
            <a:endParaRPr lang="en-US" altLang="zh-CN" sz="2000" b="1" dirty="0">
              <a:solidFill>
                <a:srgbClr val="000099"/>
              </a:solidFill>
              <a:latin typeface="Arial" panose="020B0604020202020204" pitchFamily="34" charset="0"/>
              <a:cs typeface="Arial" panose="020B0604020202020204" pitchFamily="34" charset="0"/>
            </a:endParaRPr>
          </a:p>
          <a:p>
            <a:pPr algn="just" eaLnBrk="1" hangingPunct="1">
              <a:lnSpc>
                <a:spcPct val="110000"/>
              </a:lnSpc>
              <a:spcBef>
                <a:spcPct val="50000"/>
              </a:spcBef>
            </a:pPr>
            <a:r>
              <a:rPr lang="en-US" altLang="zh-CN" sz="2000" b="1" dirty="0">
                <a:solidFill>
                  <a:srgbClr val="000099"/>
                </a:solidFill>
                <a:latin typeface="Arial" panose="020B0604020202020204" pitchFamily="34" charset="0"/>
                <a:cs typeface="Arial" panose="020B0604020202020204" pitchFamily="34" charset="0"/>
              </a:rPr>
              <a:t>Hemel Hempstead  </a:t>
            </a:r>
            <a:endParaRPr lang="en-US" altLang="zh-CN" sz="2000" b="1" dirty="0">
              <a:solidFill>
                <a:srgbClr val="000099"/>
              </a:solidFill>
              <a:latin typeface="Arial" panose="020B0604020202020204" pitchFamily="34" charset="0"/>
              <a:cs typeface="Arial" panose="020B0604020202020204" pitchFamily="34" charset="0"/>
            </a:endParaRPr>
          </a:p>
          <a:p>
            <a:pPr algn="just" eaLnBrk="1" hangingPunct="1">
              <a:lnSpc>
                <a:spcPct val="110000"/>
              </a:lnSpc>
              <a:spcBef>
                <a:spcPct val="50000"/>
              </a:spcBef>
            </a:pPr>
            <a:r>
              <a:rPr lang="en-US" altLang="zh-CN" sz="2000" b="1" dirty="0">
                <a:solidFill>
                  <a:srgbClr val="000099"/>
                </a:solidFill>
                <a:latin typeface="Arial" panose="020B0604020202020204" pitchFamily="34" charset="0"/>
                <a:cs typeface="Arial" panose="020B0604020202020204" pitchFamily="34" charset="0"/>
              </a:rPr>
              <a:t>Mr. P Matthews  </a:t>
            </a:r>
            <a:endParaRPr lang="en-US" altLang="zh-CN" sz="2000" b="1" dirty="0">
              <a:solidFill>
                <a:srgbClr val="000099"/>
              </a:solidFill>
              <a:latin typeface="Arial" panose="020B0604020202020204" pitchFamily="34" charset="0"/>
              <a:cs typeface="Arial" panose="020B0604020202020204" pitchFamily="34" charset="0"/>
            </a:endParaRPr>
          </a:p>
          <a:p>
            <a:pPr algn="just" eaLnBrk="1" hangingPunct="1">
              <a:lnSpc>
                <a:spcPct val="110000"/>
              </a:lnSpc>
              <a:spcBef>
                <a:spcPct val="50000"/>
              </a:spcBef>
            </a:pPr>
            <a:r>
              <a:rPr lang="en-US" altLang="zh-CN" sz="2000" b="1" dirty="0">
                <a:solidFill>
                  <a:srgbClr val="000099"/>
                </a:solidFill>
                <a:latin typeface="Arial" panose="020B0604020202020204" pitchFamily="34" charset="0"/>
                <a:cs typeface="Arial" panose="020B0604020202020204" pitchFamily="34" charset="0"/>
              </a:rPr>
              <a:t>Technology in Engineering Conference  </a:t>
            </a:r>
            <a:endParaRPr lang="en-US" altLang="zh-CN" sz="2000" b="1" dirty="0">
              <a:solidFill>
                <a:srgbClr val="000099"/>
              </a:solidFill>
              <a:latin typeface="Arial" panose="020B0604020202020204" pitchFamily="34" charset="0"/>
              <a:cs typeface="Arial" panose="020B0604020202020204" pitchFamily="34" charset="0"/>
            </a:endParaRPr>
          </a:p>
          <a:p>
            <a:pPr algn="just" eaLnBrk="1" hangingPunct="1">
              <a:lnSpc>
                <a:spcPct val="110000"/>
              </a:lnSpc>
              <a:spcBef>
                <a:spcPct val="50000"/>
              </a:spcBef>
            </a:pPr>
            <a:r>
              <a:rPr lang="en-US" altLang="zh-CN" sz="2000" b="1" dirty="0">
                <a:solidFill>
                  <a:srgbClr val="000099"/>
                </a:solidFill>
                <a:latin typeface="Arial" panose="020B0604020202020204" pitchFamily="34" charset="0"/>
                <a:cs typeface="Arial" panose="020B0604020202020204" pitchFamily="34" charset="0"/>
              </a:rPr>
              <a:t>45 Broughton Street  </a:t>
            </a:r>
            <a:endParaRPr lang="en-US" altLang="zh-CN" sz="2000" b="1" dirty="0">
              <a:solidFill>
                <a:srgbClr val="000099"/>
              </a:solidFill>
              <a:latin typeface="Arial" panose="020B0604020202020204" pitchFamily="34" charset="0"/>
              <a:cs typeface="Arial" panose="020B0604020202020204" pitchFamily="34" charset="0"/>
            </a:endParaRPr>
          </a:p>
          <a:p>
            <a:pPr algn="just" eaLnBrk="1" hangingPunct="1">
              <a:lnSpc>
                <a:spcPct val="110000"/>
              </a:lnSpc>
              <a:spcBef>
                <a:spcPct val="50000"/>
              </a:spcBef>
            </a:pPr>
            <a:r>
              <a:rPr lang="en-US" altLang="zh-CN" sz="2000" b="1" dirty="0">
                <a:solidFill>
                  <a:srgbClr val="000099"/>
                </a:solidFill>
                <a:latin typeface="Arial" panose="020B0604020202020204" pitchFamily="34" charset="0"/>
                <a:cs typeface="Arial" panose="020B0604020202020204" pitchFamily="34" charset="0"/>
              </a:rPr>
              <a:t>Brighton BN25 1XL  </a:t>
            </a:r>
            <a:endParaRPr lang="en-US" altLang="zh-CN" sz="2000" b="1" dirty="0">
              <a:solidFill>
                <a:srgbClr val="000099"/>
              </a:solidFill>
              <a:latin typeface="Arial" panose="020B0604020202020204" pitchFamily="34" charset="0"/>
              <a:cs typeface="Arial" panose="020B0604020202020204" pitchFamily="34" charset="0"/>
            </a:endParaRPr>
          </a:p>
          <a:p>
            <a:pPr algn="just" eaLnBrk="1" hangingPunct="1">
              <a:lnSpc>
                <a:spcPct val="110000"/>
              </a:lnSpc>
              <a:spcBef>
                <a:spcPct val="50000"/>
              </a:spcBef>
            </a:pPr>
            <a:endParaRPr lang="en-US" altLang="zh-CN" sz="2000" b="1" dirty="0">
              <a:solidFill>
                <a:srgbClr val="000099"/>
              </a:solidFill>
              <a:latin typeface="Arial" panose="020B0604020202020204" pitchFamily="34" charset="0"/>
              <a:cs typeface="Arial" panose="020B0604020202020204" pitchFamily="34" charset="0"/>
            </a:endParaRPr>
          </a:p>
          <a:p>
            <a:pPr algn="just" eaLnBrk="1" hangingPunct="1">
              <a:lnSpc>
                <a:spcPct val="110000"/>
              </a:lnSpc>
              <a:spcBef>
                <a:spcPct val="50000"/>
              </a:spcBef>
            </a:pPr>
            <a:r>
              <a:rPr lang="en-US" altLang="zh-CN" sz="2000" b="1" dirty="0">
                <a:solidFill>
                  <a:srgbClr val="000099"/>
                </a:solidFill>
                <a:latin typeface="Arial" panose="020B0604020202020204" pitchFamily="34" charset="0"/>
                <a:cs typeface="Arial" panose="020B0604020202020204" pitchFamily="34" charset="0"/>
              </a:rPr>
              <a:t>June 1, 2023  </a:t>
            </a:r>
            <a:endParaRPr lang="en-US" altLang="zh-CN" sz="2000" b="1" dirty="0">
              <a:solidFill>
                <a:srgbClr val="000099"/>
              </a:solidFill>
              <a:latin typeface="Arial" panose="020B0604020202020204" pitchFamily="34" charset="0"/>
              <a:ea typeface="Arial" panose="020B0604020202020204" pitchFamily="34" charset="0"/>
            </a:endParaRPr>
          </a:p>
        </p:txBody>
      </p:sp>
      <p:sp>
        <p:nvSpPr>
          <p:cNvPr id="54276" name="Text Box 15"/>
          <p:cNvSpPr txBox="1"/>
          <p:nvPr/>
        </p:nvSpPr>
        <p:spPr>
          <a:xfrm rot="1161383">
            <a:off x="7561263" y="239713"/>
            <a:ext cx="1522412" cy="457200"/>
          </a:xfrm>
          <a:prstGeom prst="rect">
            <a:avLst/>
          </a:prstGeom>
          <a:solidFill>
            <a:srgbClr val="996633"/>
          </a:solidFill>
          <a:ln w="9525">
            <a:noFill/>
          </a:ln>
        </p:spPr>
        <p:txBody>
          <a:bodyPr wrap="none">
            <a:spAutoFit/>
          </a:bodyPr>
          <a:p>
            <a:pPr eaLnBrk="1" hangingPunct="1"/>
            <a:r>
              <a:rPr lang="en-US" altLang="zh-CN" sz="2400" b="1" dirty="0">
                <a:solidFill>
                  <a:srgbClr val="FFFF66"/>
                </a:solidFill>
                <a:latin typeface="Arial" panose="020B0604020202020204" pitchFamily="34" charset="0"/>
                <a:cs typeface="Arial" panose="020B0604020202020204" pitchFamily="34" charset="0"/>
              </a:rPr>
              <a:t>Sample 2</a:t>
            </a:r>
            <a:endParaRPr lang="en-US" altLang="zh-CN" sz="2400" b="1" dirty="0">
              <a:solidFill>
                <a:srgbClr val="FFFF66"/>
              </a:solidFill>
              <a:latin typeface="Arial" panose="020B0604020202020204" pitchFamily="34" charset="0"/>
              <a:ea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6307" name="Rectangle 3">
            <a:hlinkClick r:id="" action="ppaction://noaction"/>
          </p:cNvPr>
          <p:cNvSpPr>
            <a:spLocks noChangeArrowheads="1"/>
          </p:cNvSpPr>
          <p:nvPr/>
        </p:nvSpPr>
        <p:spPr bwMode="auto">
          <a:xfrm>
            <a:off x="304800" y="0"/>
            <a:ext cx="4152900" cy="498475"/>
          </a:xfrm>
          <a:prstGeom prst="rect">
            <a:avLst/>
          </a:prstGeom>
          <a:noFill/>
          <a:ln w="9525">
            <a:noFill/>
            <a:miter lim="800000"/>
          </a:ln>
          <a:effectLst>
            <a:prstShdw prst="shdw17" dist="17961" dir="2700000">
              <a:schemeClr val="hlink">
                <a:gamma/>
                <a:shade val="60000"/>
                <a:invGamma/>
              </a:schemeClr>
            </a:prstShdw>
          </a:effectLst>
        </p:spPr>
        <p:txBody>
          <a:bodyPr lIns="92075" tIns="46038" rIns="92075" bIns="46038"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sng" strike="noStrike" kern="1200" cap="none" spc="0" normalizeH="0" baseline="0" noProof="0" dirty="0">
                <a:ln>
                  <a:noFill/>
                </a:ln>
                <a:solidFill>
                  <a:srgbClr val="FF99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rPr>
              <a:t>Read and Simulate</a:t>
            </a:r>
            <a:endParaRPr kumimoji="1" lang="en-US" altLang="zh-CN" sz="2400" b="1" i="0" u="sng" strike="noStrike" kern="1200" cap="none" spc="0" normalizeH="0" baseline="0" noProof="0" dirty="0">
              <a:ln>
                <a:noFill/>
              </a:ln>
              <a:solidFill>
                <a:srgbClr val="FF99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5299" name="AutoShape 11"/>
          <p:cNvSpPr/>
          <p:nvPr/>
        </p:nvSpPr>
        <p:spPr>
          <a:xfrm>
            <a:off x="381000" y="703263"/>
            <a:ext cx="8153400" cy="5591175"/>
          </a:xfrm>
          <a:prstGeom prst="foldedCorner">
            <a:avLst>
              <a:gd name="adj" fmla="val 12500"/>
            </a:avLst>
          </a:prstGeom>
          <a:solidFill>
            <a:schemeClr val="folHlink"/>
          </a:solidFill>
          <a:ln w="9525" cap="flat" cmpd="sng">
            <a:solidFill>
              <a:schemeClr val="tx1"/>
            </a:solidFill>
            <a:prstDash val="solid"/>
            <a:headEnd type="none" w="med" len="med"/>
            <a:tailEnd type="none" w="med" len="med"/>
          </a:ln>
        </p:spPr>
        <p:txBody>
          <a:bodyPr anchor="ctr" anchorCtr="0">
            <a:spAutoFit/>
          </a:bodyPr>
          <a:p>
            <a:pPr algn="just" eaLnBrk="1" hangingPunct="1">
              <a:lnSpc>
                <a:spcPct val="80000"/>
              </a:lnSpc>
              <a:spcBef>
                <a:spcPct val="50000"/>
              </a:spcBef>
            </a:pPr>
            <a:endParaRPr lang="en-US" altLang="zh-CN" sz="2000" b="1" dirty="0">
              <a:solidFill>
                <a:srgbClr val="000099"/>
              </a:solidFill>
              <a:latin typeface="Arial" panose="020B0604020202020204" pitchFamily="34" charset="0"/>
              <a:cs typeface="Arial" panose="020B0604020202020204" pitchFamily="34" charset="0"/>
            </a:endParaRPr>
          </a:p>
          <a:p>
            <a:pPr algn="just" eaLnBrk="1" hangingPunct="1">
              <a:lnSpc>
                <a:spcPct val="80000"/>
              </a:lnSpc>
              <a:spcBef>
                <a:spcPct val="50000"/>
              </a:spcBef>
            </a:pPr>
            <a:r>
              <a:rPr lang="en-US" altLang="zh-CN" sz="2000" b="1" dirty="0">
                <a:solidFill>
                  <a:srgbClr val="000099"/>
                </a:solidFill>
                <a:latin typeface="Arial" panose="020B0604020202020204" pitchFamily="34" charset="0"/>
                <a:cs typeface="Arial" panose="020B0604020202020204" pitchFamily="34" charset="0"/>
              </a:rPr>
              <a:t>Dear Mr. Matthews,  </a:t>
            </a:r>
            <a:endParaRPr lang="en-US" altLang="zh-CN" sz="2000" b="1" dirty="0">
              <a:solidFill>
                <a:srgbClr val="000099"/>
              </a:solidFill>
              <a:latin typeface="Arial" panose="020B0604020202020204" pitchFamily="34" charset="0"/>
              <a:cs typeface="Arial" panose="020B0604020202020204" pitchFamily="34" charset="0"/>
            </a:endParaRPr>
          </a:p>
          <a:p>
            <a:pPr algn="just" eaLnBrk="1" hangingPunct="1">
              <a:lnSpc>
                <a:spcPct val="80000"/>
              </a:lnSpc>
              <a:spcBef>
                <a:spcPct val="50000"/>
              </a:spcBef>
            </a:pPr>
            <a:r>
              <a:rPr lang="en-US" altLang="zh-CN" sz="2000" b="1" dirty="0">
                <a:solidFill>
                  <a:srgbClr val="000099"/>
                </a:solidFill>
                <a:latin typeface="Arial" panose="020B0604020202020204" pitchFamily="34" charset="0"/>
                <a:cs typeface="Arial" panose="020B0604020202020204" pitchFamily="34" charset="0"/>
              </a:rPr>
              <a:t>    Thank you for your letter of 25 May and I am pleased to confirm my participation in this year’s conference in July.  </a:t>
            </a:r>
            <a:endParaRPr lang="en-US" altLang="zh-CN" sz="2000" b="1" dirty="0">
              <a:solidFill>
                <a:srgbClr val="000099"/>
              </a:solidFill>
              <a:latin typeface="Arial" panose="020B0604020202020204" pitchFamily="34" charset="0"/>
              <a:cs typeface="Arial" panose="020B0604020202020204" pitchFamily="34" charset="0"/>
            </a:endParaRPr>
          </a:p>
          <a:p>
            <a:pPr algn="just" eaLnBrk="1" hangingPunct="1">
              <a:lnSpc>
                <a:spcPct val="80000"/>
              </a:lnSpc>
              <a:spcBef>
                <a:spcPct val="50000"/>
              </a:spcBef>
            </a:pPr>
            <a:r>
              <a:rPr lang="en-US" altLang="zh-CN" sz="2000" b="1" dirty="0">
                <a:solidFill>
                  <a:srgbClr val="000099"/>
                </a:solidFill>
                <a:latin typeface="Arial" panose="020B0604020202020204" pitchFamily="34" charset="0"/>
                <a:cs typeface="Arial" panose="020B0604020202020204" pitchFamily="34" charset="0"/>
              </a:rPr>
              <a:t>    I would be grateful if you could send me further details about the program.  </a:t>
            </a:r>
            <a:endParaRPr lang="en-US" altLang="zh-CN" sz="2000" b="1" dirty="0">
              <a:solidFill>
                <a:srgbClr val="000099"/>
              </a:solidFill>
              <a:latin typeface="Arial" panose="020B0604020202020204" pitchFamily="34" charset="0"/>
              <a:cs typeface="Arial" panose="020B0604020202020204" pitchFamily="34" charset="0"/>
            </a:endParaRPr>
          </a:p>
          <a:p>
            <a:pPr algn="just" eaLnBrk="1" hangingPunct="1">
              <a:lnSpc>
                <a:spcPct val="80000"/>
              </a:lnSpc>
              <a:spcBef>
                <a:spcPct val="50000"/>
              </a:spcBef>
            </a:pPr>
            <a:r>
              <a:rPr lang="en-US" altLang="zh-CN" sz="2000" b="1" dirty="0">
                <a:solidFill>
                  <a:srgbClr val="000099"/>
                </a:solidFill>
                <a:latin typeface="Arial" panose="020B0604020202020204" pitchFamily="34" charset="0"/>
                <a:cs typeface="Arial" panose="020B0604020202020204" pitchFamily="34" charset="0"/>
              </a:rPr>
              <a:t>     Unfortunately, I will not be able to give an update on last year’s talk. I am afraid that pressure of work will not allow time to prepare a talk.  </a:t>
            </a:r>
            <a:endParaRPr lang="en-US" altLang="zh-CN" sz="2000" b="1" dirty="0">
              <a:solidFill>
                <a:srgbClr val="000099"/>
              </a:solidFill>
              <a:latin typeface="Arial" panose="020B0604020202020204" pitchFamily="34" charset="0"/>
              <a:cs typeface="Arial" panose="020B0604020202020204" pitchFamily="34" charset="0"/>
            </a:endParaRPr>
          </a:p>
          <a:p>
            <a:pPr algn="just" eaLnBrk="1" hangingPunct="1">
              <a:lnSpc>
                <a:spcPct val="80000"/>
              </a:lnSpc>
              <a:spcBef>
                <a:spcPct val="50000"/>
              </a:spcBef>
            </a:pPr>
            <a:r>
              <a:rPr lang="en-US" altLang="zh-CN" sz="2000" b="1" dirty="0">
                <a:solidFill>
                  <a:srgbClr val="000099"/>
                </a:solidFill>
                <a:latin typeface="Arial" panose="020B0604020202020204" pitchFamily="34" charset="0"/>
                <a:cs typeface="Arial" panose="020B0604020202020204" pitchFamily="34" charset="0"/>
              </a:rPr>
              <a:t>     However, I look forward to attending the conference again.  </a:t>
            </a:r>
            <a:endParaRPr lang="en-US" altLang="zh-CN" sz="2000" b="1" dirty="0">
              <a:solidFill>
                <a:srgbClr val="000099"/>
              </a:solidFill>
              <a:latin typeface="Arial" panose="020B0604020202020204" pitchFamily="34" charset="0"/>
              <a:cs typeface="Arial" panose="020B0604020202020204" pitchFamily="34" charset="0"/>
            </a:endParaRPr>
          </a:p>
          <a:p>
            <a:pPr algn="just" eaLnBrk="1" hangingPunct="1">
              <a:lnSpc>
                <a:spcPct val="80000"/>
              </a:lnSpc>
              <a:spcBef>
                <a:spcPct val="50000"/>
              </a:spcBef>
            </a:pPr>
            <a:endParaRPr lang="en-US" altLang="zh-CN" sz="2000" b="1" dirty="0">
              <a:solidFill>
                <a:srgbClr val="000099"/>
              </a:solidFill>
              <a:latin typeface="Arial" panose="020B0604020202020204" pitchFamily="34" charset="0"/>
              <a:cs typeface="Arial" panose="020B0604020202020204" pitchFamily="34" charset="0"/>
            </a:endParaRPr>
          </a:p>
          <a:p>
            <a:pPr algn="just" eaLnBrk="1" hangingPunct="1">
              <a:lnSpc>
                <a:spcPct val="80000"/>
              </a:lnSpc>
              <a:spcBef>
                <a:spcPct val="50000"/>
              </a:spcBef>
            </a:pPr>
            <a:r>
              <a:rPr lang="en-US" altLang="zh-CN" sz="2000" b="1" dirty="0">
                <a:solidFill>
                  <a:srgbClr val="000099"/>
                </a:solidFill>
                <a:latin typeface="Arial" panose="020B0604020202020204" pitchFamily="34" charset="0"/>
                <a:cs typeface="Arial" panose="020B0604020202020204" pitchFamily="34" charset="0"/>
              </a:rPr>
              <a:t>                                                                 Yours sincerely,  </a:t>
            </a:r>
            <a:endParaRPr lang="en-US" altLang="zh-CN" sz="2000" b="1" dirty="0">
              <a:solidFill>
                <a:srgbClr val="000099"/>
              </a:solidFill>
              <a:latin typeface="Arial" panose="020B0604020202020204" pitchFamily="34" charset="0"/>
              <a:cs typeface="Arial" panose="020B0604020202020204" pitchFamily="34" charset="0"/>
            </a:endParaRPr>
          </a:p>
          <a:p>
            <a:pPr algn="just" eaLnBrk="1" hangingPunct="1">
              <a:lnSpc>
                <a:spcPct val="80000"/>
              </a:lnSpc>
              <a:spcBef>
                <a:spcPct val="50000"/>
              </a:spcBef>
            </a:pPr>
            <a:r>
              <a:rPr lang="en-US" altLang="zh-CN" sz="2000" b="1" dirty="0">
                <a:solidFill>
                  <a:srgbClr val="000099"/>
                </a:solidFill>
                <a:latin typeface="Arial" panose="020B0604020202020204" pitchFamily="34" charset="0"/>
                <a:cs typeface="Arial" panose="020B0604020202020204" pitchFamily="34" charset="0"/>
              </a:rPr>
              <a:t> 					J. Higgins  </a:t>
            </a:r>
            <a:endParaRPr lang="en-US" altLang="zh-CN" sz="2000" b="1" dirty="0">
              <a:solidFill>
                <a:srgbClr val="000099"/>
              </a:solidFill>
              <a:latin typeface="Arial" panose="020B0604020202020204" pitchFamily="34" charset="0"/>
              <a:cs typeface="Arial" panose="020B0604020202020204" pitchFamily="34" charset="0"/>
            </a:endParaRPr>
          </a:p>
          <a:p>
            <a:pPr algn="just" eaLnBrk="1" hangingPunct="1">
              <a:lnSpc>
                <a:spcPct val="80000"/>
              </a:lnSpc>
              <a:spcBef>
                <a:spcPct val="50000"/>
              </a:spcBef>
            </a:pPr>
            <a:r>
              <a:rPr lang="en-US" altLang="zh-CN" sz="2000" b="1" dirty="0">
                <a:solidFill>
                  <a:srgbClr val="000099"/>
                </a:solidFill>
                <a:latin typeface="Arial" panose="020B0604020202020204" pitchFamily="34" charset="0"/>
                <a:cs typeface="Arial" panose="020B0604020202020204" pitchFamily="34" charset="0"/>
              </a:rPr>
              <a:t>					Purchasing Manager  </a:t>
            </a:r>
            <a:endParaRPr lang="en-US" altLang="zh-CN" sz="2000" b="1" dirty="0">
              <a:solidFill>
                <a:srgbClr val="000099"/>
              </a:solidFill>
              <a:latin typeface="Arial" panose="020B0604020202020204" pitchFamily="34" charset="0"/>
              <a:ea typeface="Arial" panose="020B0604020202020204" pitchFamily="34" charset="0"/>
            </a:endParaRPr>
          </a:p>
        </p:txBody>
      </p:sp>
      <p:sp>
        <p:nvSpPr>
          <p:cNvPr id="55300" name="Text Box 12"/>
          <p:cNvSpPr txBox="1"/>
          <p:nvPr/>
        </p:nvSpPr>
        <p:spPr>
          <a:xfrm rot="1229165">
            <a:off x="7423150" y="269875"/>
            <a:ext cx="1522413" cy="457200"/>
          </a:xfrm>
          <a:prstGeom prst="rect">
            <a:avLst/>
          </a:prstGeom>
          <a:solidFill>
            <a:srgbClr val="996633"/>
          </a:solidFill>
          <a:ln w="9525">
            <a:noFill/>
          </a:ln>
        </p:spPr>
        <p:txBody>
          <a:bodyPr wrap="none">
            <a:spAutoFit/>
          </a:bodyPr>
          <a:p>
            <a:pPr eaLnBrk="1" hangingPunct="1"/>
            <a:r>
              <a:rPr lang="en-US" altLang="zh-CN" sz="2400" b="1" dirty="0">
                <a:solidFill>
                  <a:srgbClr val="FFFF66"/>
                </a:solidFill>
                <a:latin typeface="Arial" panose="020B0604020202020204" pitchFamily="34" charset="0"/>
                <a:cs typeface="Arial" panose="020B0604020202020204" pitchFamily="34" charset="0"/>
              </a:rPr>
              <a:t>Sample 2</a:t>
            </a:r>
            <a:endParaRPr lang="en-US" altLang="zh-CN" sz="2400" b="1" dirty="0">
              <a:solidFill>
                <a:srgbClr val="FFFF66"/>
              </a:solidFill>
              <a:latin typeface="Arial" panose="020B0604020202020204" pitchFamily="34" charset="0"/>
              <a:ea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65" name="AutoShape 13"/>
          <p:cNvSpPr>
            <a:spLocks noChangeAspect="1" noChangeArrowheads="1"/>
          </p:cNvSpPr>
          <p:nvPr/>
        </p:nvSpPr>
        <p:spPr bwMode="auto">
          <a:xfrm>
            <a:off x="7620000" y="0"/>
            <a:ext cx="1447800" cy="814388"/>
          </a:xfrm>
          <a:prstGeom prst="irregularSeal1">
            <a:avLst/>
          </a:prstGeom>
          <a:solidFill>
            <a:srgbClr val="008000"/>
          </a:solidFill>
          <a:ln w="9525">
            <a:noFill/>
            <a:miter lim="800000"/>
          </a:ln>
          <a:effec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smtClean="0">
                <a:ln>
                  <a:noFill/>
                </a:ln>
                <a:solidFill>
                  <a:srgbClr val="FFFF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rPr>
              <a:t> translation</a:t>
            </a:r>
            <a:endParaRPr kumimoji="1" lang="en-US" altLang="zh-CN" sz="2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77167" name="AutoShape 15"/>
          <p:cNvSpPr/>
          <p:nvPr/>
        </p:nvSpPr>
        <p:spPr>
          <a:xfrm>
            <a:off x="76200" y="872078"/>
            <a:ext cx="9067800" cy="5415468"/>
          </a:xfrm>
          <a:prstGeom prst="foldedCorner">
            <a:avLst>
              <a:gd name="adj" fmla="val 12500"/>
            </a:avLst>
          </a:prstGeom>
          <a:solidFill>
            <a:schemeClr val="folHlink"/>
          </a:solidFill>
          <a:ln w="9525" cap="flat" cmpd="sng">
            <a:solidFill>
              <a:schemeClr val="tx1"/>
            </a:solidFill>
            <a:prstDash val="solid"/>
            <a:headEnd type="none" w="med" len="med"/>
            <a:tailEnd type="none" w="med" len="med"/>
          </a:ln>
        </p:spPr>
        <p:txBody>
          <a:bodyPr anchor="ctr" anchorCtr="0">
            <a:spAutoFit/>
          </a:bodyPr>
          <a:p>
            <a:pPr algn="just" eaLnBrk="1" hangingPunct="1">
              <a:lnSpc>
                <a:spcPct val="80000"/>
              </a:lnSpc>
              <a:spcBef>
                <a:spcPct val="50000"/>
              </a:spcBef>
            </a:pPr>
            <a:endParaRPr lang="zh-CN" altLang="en-US" sz="2000" b="1" dirty="0">
              <a:solidFill>
                <a:srgbClr val="000099"/>
              </a:solidFill>
              <a:latin typeface="Arial" panose="020B0604020202020204" pitchFamily="34" charset="0"/>
              <a:cs typeface="Arial" panose="020B0604020202020204" pitchFamily="34" charset="0"/>
            </a:endParaRPr>
          </a:p>
          <a:p>
            <a:pPr algn="just" eaLnBrk="1" hangingPunct="1">
              <a:lnSpc>
                <a:spcPct val="80000"/>
              </a:lnSpc>
              <a:spcBef>
                <a:spcPct val="50000"/>
              </a:spcBef>
            </a:pPr>
            <a:r>
              <a:rPr lang="zh-CN" altLang="en-US" sz="2000" b="1" dirty="0">
                <a:solidFill>
                  <a:srgbClr val="000099"/>
                </a:solidFill>
                <a:latin typeface="Arial" panose="020B0604020202020204" pitchFamily="34" charset="0"/>
                <a:cs typeface="Arial" panose="020B0604020202020204" pitchFamily="34" charset="0"/>
              </a:rPr>
              <a:t>亲爱的马修斯先生：  </a:t>
            </a:r>
            <a:endParaRPr lang="zh-CN" altLang="en-US" sz="2000" b="1" dirty="0">
              <a:solidFill>
                <a:srgbClr val="000099"/>
              </a:solidFill>
              <a:latin typeface="Arial" panose="020B0604020202020204" pitchFamily="34" charset="0"/>
              <a:cs typeface="Arial" panose="020B0604020202020204" pitchFamily="34" charset="0"/>
            </a:endParaRPr>
          </a:p>
          <a:p>
            <a:pPr algn="just" eaLnBrk="1" hangingPunct="1">
              <a:lnSpc>
                <a:spcPct val="80000"/>
              </a:lnSpc>
              <a:spcBef>
                <a:spcPct val="50000"/>
              </a:spcBef>
            </a:pPr>
            <a:r>
              <a:rPr lang="zh-CN" altLang="en-US" sz="2000" b="1" dirty="0">
                <a:solidFill>
                  <a:srgbClr val="000099"/>
                </a:solidFill>
                <a:latin typeface="Arial" panose="020B0604020202020204" pitchFamily="34" charset="0"/>
                <a:cs typeface="Arial" panose="020B0604020202020204" pitchFamily="34" charset="0"/>
              </a:rPr>
              <a:t>       鉴于你</a:t>
            </a:r>
            <a:r>
              <a:rPr lang="en-US" altLang="zh-CN" sz="2000" b="1" dirty="0">
                <a:solidFill>
                  <a:srgbClr val="000099"/>
                </a:solidFill>
                <a:latin typeface="Arial" panose="020B0604020202020204" pitchFamily="34" charset="0"/>
                <a:cs typeface="Arial" panose="020B0604020202020204" pitchFamily="34" charset="0"/>
              </a:rPr>
              <a:t>5</a:t>
            </a:r>
            <a:r>
              <a:rPr lang="zh-CN" altLang="en-US" sz="2000" b="1" dirty="0">
                <a:solidFill>
                  <a:srgbClr val="000099"/>
                </a:solidFill>
                <a:latin typeface="Arial" panose="020B0604020202020204" pitchFamily="34" charset="0"/>
                <a:cs typeface="Arial" panose="020B0604020202020204" pitchFamily="34" charset="0"/>
              </a:rPr>
              <a:t>月</a:t>
            </a:r>
            <a:r>
              <a:rPr lang="en-US" altLang="zh-CN" sz="2000" b="1" dirty="0">
                <a:solidFill>
                  <a:srgbClr val="000099"/>
                </a:solidFill>
                <a:latin typeface="Arial" panose="020B0604020202020204" pitchFamily="34" charset="0"/>
                <a:cs typeface="Arial" panose="020B0604020202020204" pitchFamily="34" charset="0"/>
              </a:rPr>
              <a:t>25</a:t>
            </a:r>
            <a:r>
              <a:rPr lang="zh-CN" altLang="en-US" sz="2000" b="1" dirty="0">
                <a:solidFill>
                  <a:srgbClr val="000099"/>
                </a:solidFill>
                <a:latin typeface="Arial" panose="020B0604020202020204" pitchFamily="34" charset="0"/>
                <a:cs typeface="Arial" panose="020B0604020202020204" pitchFamily="34" charset="0"/>
              </a:rPr>
              <a:t>日的来信，我很高兴地告诉你我将出席今年</a:t>
            </a:r>
            <a:r>
              <a:rPr lang="en-US" altLang="zh-CN" sz="2000" b="1" dirty="0">
                <a:solidFill>
                  <a:srgbClr val="000099"/>
                </a:solidFill>
                <a:latin typeface="Arial" panose="020B0604020202020204" pitchFamily="34" charset="0"/>
                <a:cs typeface="Arial" panose="020B0604020202020204" pitchFamily="34" charset="0"/>
              </a:rPr>
              <a:t>7</a:t>
            </a:r>
            <a:r>
              <a:rPr lang="zh-CN" altLang="en-US" sz="2000" b="1" dirty="0">
                <a:solidFill>
                  <a:srgbClr val="000099"/>
                </a:solidFill>
                <a:latin typeface="Arial" panose="020B0604020202020204" pitchFamily="34" charset="0"/>
                <a:cs typeface="Arial" panose="020B0604020202020204" pitchFamily="34" charset="0"/>
              </a:rPr>
              <a:t>月的年会。  </a:t>
            </a:r>
            <a:endParaRPr lang="zh-CN" altLang="en-US" sz="2000" b="1" dirty="0">
              <a:solidFill>
                <a:srgbClr val="000099"/>
              </a:solidFill>
              <a:latin typeface="Arial" panose="020B0604020202020204" pitchFamily="34" charset="0"/>
              <a:cs typeface="Arial" panose="020B0604020202020204" pitchFamily="34" charset="0"/>
            </a:endParaRPr>
          </a:p>
          <a:p>
            <a:pPr algn="just" eaLnBrk="1" hangingPunct="1">
              <a:lnSpc>
                <a:spcPct val="80000"/>
              </a:lnSpc>
              <a:spcBef>
                <a:spcPct val="50000"/>
              </a:spcBef>
            </a:pPr>
            <a:r>
              <a:rPr lang="zh-CN" altLang="en-US" sz="2000" b="1" dirty="0">
                <a:solidFill>
                  <a:srgbClr val="000099"/>
                </a:solidFill>
                <a:latin typeface="Arial" panose="020B0604020202020204" pitchFamily="34" charset="0"/>
                <a:cs typeface="Arial" panose="020B0604020202020204" pitchFamily="34" charset="0"/>
              </a:rPr>
              <a:t>      如果你能给我寄来更为详细的会议日程，我将非常感激。  </a:t>
            </a:r>
            <a:endParaRPr lang="zh-CN" altLang="en-US" sz="2000" b="1" dirty="0">
              <a:solidFill>
                <a:srgbClr val="000099"/>
              </a:solidFill>
              <a:latin typeface="Arial" panose="020B0604020202020204" pitchFamily="34" charset="0"/>
              <a:cs typeface="Arial" panose="020B0604020202020204" pitchFamily="34" charset="0"/>
            </a:endParaRPr>
          </a:p>
          <a:p>
            <a:pPr algn="just" eaLnBrk="1" hangingPunct="1">
              <a:lnSpc>
                <a:spcPct val="80000"/>
              </a:lnSpc>
              <a:spcBef>
                <a:spcPct val="50000"/>
              </a:spcBef>
            </a:pPr>
            <a:r>
              <a:rPr lang="zh-CN" altLang="en-US" sz="2000" b="1" dirty="0">
                <a:solidFill>
                  <a:srgbClr val="000099"/>
                </a:solidFill>
                <a:latin typeface="Arial" panose="020B0604020202020204" pitchFamily="34" charset="0"/>
                <a:cs typeface="Arial" panose="020B0604020202020204" pitchFamily="34" charset="0"/>
              </a:rPr>
              <a:t>遗憾的是，我不能对去年的发言做最新补充。工作繁忙使我没有时间做准备。  </a:t>
            </a:r>
            <a:endParaRPr lang="zh-CN" altLang="en-US" sz="2000" b="1" dirty="0">
              <a:solidFill>
                <a:srgbClr val="000099"/>
              </a:solidFill>
              <a:latin typeface="Arial" panose="020B0604020202020204" pitchFamily="34" charset="0"/>
              <a:cs typeface="Arial" panose="020B0604020202020204" pitchFamily="34" charset="0"/>
            </a:endParaRPr>
          </a:p>
          <a:p>
            <a:pPr algn="just" eaLnBrk="1" hangingPunct="1">
              <a:lnSpc>
                <a:spcPct val="80000"/>
              </a:lnSpc>
              <a:spcBef>
                <a:spcPct val="50000"/>
              </a:spcBef>
            </a:pPr>
            <a:r>
              <a:rPr lang="zh-CN" altLang="en-US" sz="2000" b="1" dirty="0">
                <a:solidFill>
                  <a:srgbClr val="000099"/>
                </a:solidFill>
                <a:latin typeface="Arial" panose="020B0604020202020204" pitchFamily="34" charset="0"/>
                <a:cs typeface="Arial" panose="020B0604020202020204" pitchFamily="34" charset="0"/>
              </a:rPr>
              <a:t>      无论如何，我期待再次参加会议。  </a:t>
            </a:r>
            <a:endParaRPr lang="zh-CN" altLang="en-US" sz="2000" b="1" dirty="0">
              <a:solidFill>
                <a:srgbClr val="000099"/>
              </a:solidFill>
              <a:latin typeface="Arial" panose="020B0604020202020204" pitchFamily="34" charset="0"/>
              <a:cs typeface="Arial" panose="020B0604020202020204" pitchFamily="34" charset="0"/>
            </a:endParaRPr>
          </a:p>
          <a:p>
            <a:pPr algn="just" eaLnBrk="1" hangingPunct="1">
              <a:lnSpc>
                <a:spcPct val="80000"/>
              </a:lnSpc>
              <a:spcBef>
                <a:spcPct val="50000"/>
              </a:spcBef>
            </a:pPr>
            <a:r>
              <a:rPr lang="zh-CN" altLang="en-US" sz="2000" b="1" dirty="0">
                <a:solidFill>
                  <a:srgbClr val="000099"/>
                </a:solidFill>
                <a:latin typeface="Arial" panose="020B0604020202020204" pitchFamily="34" charset="0"/>
                <a:cs typeface="Arial" panose="020B0604020202020204" pitchFamily="34" charset="0"/>
              </a:rPr>
              <a:t>				</a:t>
            </a:r>
            <a:endParaRPr lang="zh-CN" altLang="en-US" sz="2000" b="1" dirty="0">
              <a:solidFill>
                <a:srgbClr val="000099"/>
              </a:solidFill>
              <a:latin typeface="Arial" panose="020B0604020202020204" pitchFamily="34" charset="0"/>
              <a:cs typeface="Arial" panose="020B0604020202020204" pitchFamily="34" charset="0"/>
            </a:endParaRPr>
          </a:p>
          <a:p>
            <a:pPr algn="just" eaLnBrk="1" hangingPunct="1">
              <a:lnSpc>
                <a:spcPct val="80000"/>
              </a:lnSpc>
              <a:spcBef>
                <a:spcPct val="50000"/>
              </a:spcBef>
            </a:pPr>
            <a:r>
              <a:rPr lang="zh-CN" altLang="en-US" sz="2000" b="1" dirty="0">
                <a:solidFill>
                  <a:srgbClr val="000099"/>
                </a:solidFill>
                <a:latin typeface="Arial" panose="020B0604020202020204" pitchFamily="34" charset="0"/>
                <a:cs typeface="Arial" panose="020B0604020202020204" pitchFamily="34" charset="0"/>
              </a:rPr>
              <a:t>      此致  </a:t>
            </a:r>
            <a:endParaRPr lang="zh-CN" altLang="en-US" sz="2000" b="1" dirty="0">
              <a:solidFill>
                <a:srgbClr val="000099"/>
              </a:solidFill>
              <a:latin typeface="Arial" panose="020B0604020202020204" pitchFamily="34" charset="0"/>
              <a:cs typeface="Arial" panose="020B0604020202020204" pitchFamily="34" charset="0"/>
            </a:endParaRPr>
          </a:p>
          <a:p>
            <a:pPr algn="just" eaLnBrk="1" hangingPunct="1">
              <a:lnSpc>
                <a:spcPct val="80000"/>
              </a:lnSpc>
              <a:spcBef>
                <a:spcPct val="50000"/>
              </a:spcBef>
            </a:pPr>
            <a:r>
              <a:rPr lang="zh-CN" altLang="en-US" sz="2000" b="1" dirty="0">
                <a:solidFill>
                  <a:srgbClr val="000099"/>
                </a:solidFill>
                <a:latin typeface="Arial" panose="020B0604020202020204" pitchFamily="34" charset="0"/>
                <a:cs typeface="Arial" panose="020B0604020202020204" pitchFamily="34" charset="0"/>
              </a:rPr>
              <a:t>敬礼  </a:t>
            </a:r>
            <a:endParaRPr lang="zh-CN" altLang="en-US" sz="2000" b="1" dirty="0">
              <a:solidFill>
                <a:srgbClr val="000099"/>
              </a:solidFill>
              <a:latin typeface="Arial" panose="020B0604020202020204" pitchFamily="34" charset="0"/>
              <a:cs typeface="Arial" panose="020B0604020202020204" pitchFamily="34" charset="0"/>
            </a:endParaRPr>
          </a:p>
          <a:p>
            <a:pPr algn="just" eaLnBrk="1" hangingPunct="1">
              <a:lnSpc>
                <a:spcPct val="80000"/>
              </a:lnSpc>
              <a:spcBef>
                <a:spcPct val="50000"/>
              </a:spcBef>
            </a:pPr>
            <a:r>
              <a:rPr lang="zh-CN" altLang="en-US" sz="2000" b="1" dirty="0">
                <a:solidFill>
                  <a:srgbClr val="000099"/>
                </a:solidFill>
                <a:latin typeface="Arial" panose="020B0604020202020204" pitchFamily="34" charset="0"/>
                <a:cs typeface="Arial" panose="020B0604020202020204" pitchFamily="34" charset="0"/>
              </a:rPr>
              <a:t>						</a:t>
            </a:r>
            <a:r>
              <a:rPr lang="en-US" altLang="zh-CN" sz="2000" b="1" dirty="0">
                <a:solidFill>
                  <a:srgbClr val="000099"/>
                </a:solidFill>
                <a:latin typeface="Arial" panose="020B0604020202020204" pitchFamily="34" charset="0"/>
                <a:cs typeface="Arial" panose="020B0604020202020204" pitchFamily="34" charset="0"/>
              </a:rPr>
              <a:t>J. </a:t>
            </a:r>
            <a:r>
              <a:rPr lang="zh-CN" altLang="en-US" sz="2000" b="1" dirty="0">
                <a:solidFill>
                  <a:srgbClr val="000099"/>
                </a:solidFill>
                <a:latin typeface="Arial" panose="020B0604020202020204" pitchFamily="34" charset="0"/>
                <a:cs typeface="Arial" panose="020B0604020202020204" pitchFamily="34" charset="0"/>
              </a:rPr>
              <a:t>希金斯  </a:t>
            </a:r>
            <a:endParaRPr lang="zh-CN" altLang="en-US" sz="2000" b="1" dirty="0">
              <a:solidFill>
                <a:srgbClr val="000099"/>
              </a:solidFill>
              <a:latin typeface="Arial" panose="020B0604020202020204" pitchFamily="34" charset="0"/>
              <a:cs typeface="Arial" panose="020B0604020202020204" pitchFamily="34" charset="0"/>
            </a:endParaRPr>
          </a:p>
          <a:p>
            <a:pPr algn="just" eaLnBrk="1" hangingPunct="1">
              <a:lnSpc>
                <a:spcPct val="80000"/>
              </a:lnSpc>
              <a:spcBef>
                <a:spcPct val="50000"/>
              </a:spcBef>
            </a:pPr>
            <a:r>
              <a:rPr lang="zh-CN" altLang="en-US" sz="2000" b="1" dirty="0">
                <a:solidFill>
                  <a:srgbClr val="000099"/>
                </a:solidFill>
                <a:latin typeface="Arial" panose="020B0604020202020204" pitchFamily="34" charset="0"/>
                <a:cs typeface="Arial" panose="020B0604020202020204" pitchFamily="34" charset="0"/>
              </a:rPr>
              <a:t>						采购部经理  </a:t>
            </a:r>
            <a:endParaRPr lang="zh-CN" altLang="en-US" sz="2000" b="1" dirty="0">
              <a:solidFill>
                <a:srgbClr val="000099"/>
              </a:solidFill>
              <a:latin typeface="Arial" panose="020B0604020202020204" pitchFamily="34" charset="0"/>
              <a:cs typeface="Arial" panose="020B0604020202020204" pitchFamily="34" charset="0"/>
            </a:endParaRPr>
          </a:p>
          <a:p>
            <a:pPr algn="just" eaLnBrk="1" hangingPunct="1">
              <a:lnSpc>
                <a:spcPct val="80000"/>
              </a:lnSpc>
              <a:spcBef>
                <a:spcPct val="50000"/>
              </a:spcBef>
            </a:pPr>
            <a:r>
              <a:rPr lang="zh-CN" altLang="en-US" sz="2000" b="1" dirty="0">
                <a:solidFill>
                  <a:srgbClr val="000099"/>
                </a:solidFill>
                <a:latin typeface="Arial" panose="020B0604020202020204" pitchFamily="34" charset="0"/>
                <a:cs typeface="Arial" panose="020B0604020202020204" pitchFamily="34" charset="0"/>
              </a:rPr>
              <a:t>						</a:t>
            </a:r>
            <a:r>
              <a:rPr lang="en-US" altLang="zh-CN" sz="2000" b="1" dirty="0">
                <a:solidFill>
                  <a:srgbClr val="000099"/>
                </a:solidFill>
                <a:latin typeface="Arial" panose="020B0604020202020204" pitchFamily="34" charset="0"/>
                <a:cs typeface="Arial" panose="020B0604020202020204" pitchFamily="34" charset="0"/>
              </a:rPr>
              <a:t>2023</a:t>
            </a:r>
            <a:r>
              <a:rPr lang="zh-CN" altLang="en-US" sz="2000" b="1" dirty="0">
                <a:solidFill>
                  <a:srgbClr val="000099"/>
                </a:solidFill>
                <a:latin typeface="Arial" panose="020B0604020202020204" pitchFamily="34" charset="0"/>
                <a:cs typeface="Arial" panose="020B0604020202020204" pitchFamily="34" charset="0"/>
              </a:rPr>
              <a:t>年</a:t>
            </a:r>
            <a:r>
              <a:rPr lang="en-US" altLang="zh-CN" sz="2000" b="1" dirty="0">
                <a:solidFill>
                  <a:srgbClr val="000099"/>
                </a:solidFill>
                <a:latin typeface="Arial" panose="020B0604020202020204" pitchFamily="34" charset="0"/>
                <a:cs typeface="Arial" panose="020B0604020202020204" pitchFamily="34" charset="0"/>
              </a:rPr>
              <a:t>6</a:t>
            </a:r>
            <a:r>
              <a:rPr lang="zh-CN" altLang="en-US" sz="2000" b="1" dirty="0">
                <a:solidFill>
                  <a:srgbClr val="000099"/>
                </a:solidFill>
                <a:latin typeface="Arial" panose="020B0604020202020204" pitchFamily="34" charset="0"/>
                <a:cs typeface="Arial" panose="020B0604020202020204" pitchFamily="34" charset="0"/>
              </a:rPr>
              <a:t>月</a:t>
            </a:r>
            <a:r>
              <a:rPr lang="en-US" altLang="zh-CN" sz="2000" b="1" dirty="0">
                <a:solidFill>
                  <a:srgbClr val="000099"/>
                </a:solidFill>
                <a:latin typeface="Arial" panose="020B0604020202020204" pitchFamily="34" charset="0"/>
                <a:cs typeface="Arial" panose="020B0604020202020204" pitchFamily="34" charset="0"/>
              </a:rPr>
              <a:t>1</a:t>
            </a:r>
            <a:r>
              <a:rPr lang="zh-CN" altLang="en-US" sz="2000" b="1" dirty="0">
                <a:solidFill>
                  <a:srgbClr val="000099"/>
                </a:solidFill>
                <a:latin typeface="Arial" panose="020B0604020202020204" pitchFamily="34" charset="0"/>
                <a:cs typeface="Arial" panose="020B0604020202020204" pitchFamily="34" charset="0"/>
              </a:rPr>
              <a:t>日  </a:t>
            </a:r>
            <a:endParaRPr lang="zh-CN" altLang="en-US" sz="2000" b="1" dirty="0">
              <a:solidFill>
                <a:srgbClr val="000099"/>
              </a:solidFill>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7165"/>
                                        </p:tgtEl>
                                        <p:attrNameLst>
                                          <p:attrName>style.visibility</p:attrName>
                                        </p:attrNameLst>
                                      </p:cBhvr>
                                      <p:to>
                                        <p:strVal val="visible"/>
                                      </p:to>
                                    </p:set>
                                    <p:animEffect transition="in" filter="dissolve">
                                      <p:cBhvr>
                                        <p:cTn id="7" dur="500"/>
                                        <p:tgtEl>
                                          <p:spTgt spid="177165"/>
                                        </p:tgtEl>
                                      </p:cBhvr>
                                    </p:animEffect>
                                  </p:childTnLst>
                                  <p:subTnLst>
                                    <p:audio>
                                      <p:cMediaNode>
                                        <p:cTn display="0" masterRel="sameClick">
                                          <p:stCondLst>
                                            <p:cond evt="begin" delay="0">
                                              <p:tn val="5"/>
                                            </p:cond>
                                          </p:stCondLst>
                                          <p:endCondLst>
                                            <p:cond evt="onStopAudio" delay="0">
                                              <p:tgtEl>
                                                <p:sldTgt/>
                                              </p:tgtEl>
                                            </p:cond>
                                          </p:endCondLst>
                                        </p:cTn>
                                        <p:tgtEl>
                                          <p:sndTgt r:embed="rId1" name="CHIMES.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77167"/>
                                        </p:tgtEl>
                                        <p:attrNameLst>
                                          <p:attrName>style.visibility</p:attrName>
                                        </p:attrNameLst>
                                      </p:cBhvr>
                                      <p:to>
                                        <p:strVal val="visible"/>
                                      </p:to>
                                    </p:set>
                                    <p:anim calcmode="lin" valueType="num">
                                      <p:cBhvr additive="base">
                                        <p:cTn id="12" dur="500" fill="hold"/>
                                        <p:tgtEl>
                                          <p:spTgt spid="177167"/>
                                        </p:tgtEl>
                                        <p:attrNameLst>
                                          <p:attrName>ppt_x</p:attrName>
                                        </p:attrNameLst>
                                      </p:cBhvr>
                                      <p:tavLst>
                                        <p:tav tm="0">
                                          <p:val>
                                            <p:strVal val="0-#ppt_w/2"/>
                                          </p:val>
                                        </p:tav>
                                        <p:tav tm="100000">
                                          <p:val>
                                            <p:strVal val="#ppt_x"/>
                                          </p:val>
                                        </p:tav>
                                      </p:tavLst>
                                    </p:anim>
                                    <p:anim calcmode="lin" valueType="num">
                                      <p:cBhvr additive="base">
                                        <p:cTn id="13" dur="500" fill="hold"/>
                                        <p:tgtEl>
                                          <p:spTgt spid="1771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65" grpId="0" animBg="1"/>
      <p:bldP spid="177167"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Text Box 7"/>
          <p:cNvSpPr txBox="1"/>
          <p:nvPr/>
        </p:nvSpPr>
        <p:spPr>
          <a:xfrm>
            <a:off x="457200" y="625475"/>
            <a:ext cx="8153400" cy="822325"/>
          </a:xfrm>
          <a:prstGeom prst="rect">
            <a:avLst/>
          </a:prstGeom>
          <a:noFill/>
          <a:ln w="9525">
            <a:noFill/>
          </a:ln>
        </p:spPr>
        <p:txBody>
          <a:bodyPr>
            <a:spAutoFit/>
          </a:bodyPr>
          <a:p>
            <a:pPr algn="just" eaLnBrk="1" fontAlgn="t" hangingPunct="1">
              <a:spcBef>
                <a:spcPct val="50000"/>
              </a:spcBef>
            </a:pPr>
            <a:r>
              <a:rPr lang="en-US" altLang="zh-CN" sz="2400" b="1" dirty="0">
                <a:solidFill>
                  <a:srgbClr val="FFFFFF"/>
                </a:solidFill>
                <a:latin typeface="Arial" panose="020B0604020202020204" pitchFamily="34" charset="0"/>
                <a:cs typeface="Arial" panose="020B0604020202020204" pitchFamily="34" charset="0"/>
              </a:rPr>
              <a:t> 2. Translate the following invitation letter into Chinese, using the data bank in the Workbook for reference.  </a:t>
            </a:r>
            <a:endParaRPr lang="en-US" altLang="zh-CN" sz="2400" b="1" dirty="0">
              <a:solidFill>
                <a:srgbClr val="FFFFFF"/>
              </a:solidFill>
              <a:latin typeface="Arial" panose="020B0604020202020204" pitchFamily="34" charset="0"/>
              <a:ea typeface="Arial" panose="020B0604020202020204" pitchFamily="34" charset="0"/>
            </a:endParaRPr>
          </a:p>
        </p:txBody>
      </p:sp>
      <p:sp>
        <p:nvSpPr>
          <p:cNvPr id="180235" name="Rectangle 11">
            <a:hlinkClick r:id="" action="ppaction://noaction"/>
          </p:cNvPr>
          <p:cNvSpPr>
            <a:spLocks noChangeArrowheads="1"/>
          </p:cNvSpPr>
          <p:nvPr/>
        </p:nvSpPr>
        <p:spPr bwMode="auto">
          <a:xfrm>
            <a:off x="266700" y="-17462"/>
            <a:ext cx="4191000" cy="550863"/>
          </a:xfrm>
          <a:prstGeom prst="rect">
            <a:avLst/>
          </a:prstGeom>
          <a:noFill/>
          <a:ln w="9525">
            <a:noFill/>
            <a:miter lim="800000"/>
          </a:ln>
          <a:effectLst>
            <a:prstShdw prst="shdw17" dist="17961" dir="2700000">
              <a:schemeClr val="hlink">
                <a:gamma/>
                <a:shade val="60000"/>
                <a:invGamma/>
              </a:schemeClr>
            </a:prstShdw>
          </a:effectLst>
        </p:spPr>
        <p:txBody>
          <a:bodyPr lIns="92075" tIns="46038" rIns="92075" bIns="46038"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sng" strike="noStrike" kern="1200" cap="none" spc="0" normalizeH="0" baseline="0" noProof="0" dirty="0">
                <a:ln>
                  <a:noFill/>
                </a:ln>
                <a:solidFill>
                  <a:srgbClr val="FF99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rPr>
              <a:t>Simulate and Create</a:t>
            </a:r>
            <a:endParaRPr kumimoji="1" lang="en-US" altLang="zh-CN" sz="2400" b="1" i="0" u="sng" strike="noStrike" kern="1200" cap="none" spc="0" normalizeH="0" baseline="0" noProof="0" dirty="0">
              <a:ln>
                <a:noFill/>
              </a:ln>
              <a:solidFill>
                <a:srgbClr val="FF99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7348" name="AutoShape 13"/>
          <p:cNvSpPr/>
          <p:nvPr/>
        </p:nvSpPr>
        <p:spPr>
          <a:xfrm>
            <a:off x="342900" y="606792"/>
            <a:ext cx="8382000" cy="5415815"/>
          </a:xfrm>
          <a:prstGeom prst="foldedCorner">
            <a:avLst>
              <a:gd name="adj" fmla="val 12500"/>
            </a:avLst>
          </a:prstGeom>
          <a:solidFill>
            <a:schemeClr val="folHlink"/>
          </a:solidFill>
          <a:ln w="9525" cap="flat" cmpd="sng">
            <a:solidFill>
              <a:schemeClr val="tx1"/>
            </a:solidFill>
            <a:prstDash val="solid"/>
            <a:headEnd type="none" w="med" len="med"/>
            <a:tailEnd type="none" w="med" len="med"/>
          </a:ln>
        </p:spPr>
        <p:txBody>
          <a:bodyPr anchor="ctr" anchorCtr="0">
            <a:spAutoFit/>
          </a:bodyPr>
          <a:p>
            <a:pPr algn="just" eaLnBrk="1" hangingPunct="1">
              <a:lnSpc>
                <a:spcPct val="80000"/>
              </a:lnSpc>
              <a:spcBef>
                <a:spcPct val="50000"/>
              </a:spcBef>
            </a:pPr>
            <a:r>
              <a:rPr lang="en-US" altLang="zh-CN" sz="2000" b="1" dirty="0">
                <a:solidFill>
                  <a:srgbClr val="000099"/>
                </a:solidFill>
                <a:latin typeface="Arial" panose="020B0604020202020204" pitchFamily="34" charset="0"/>
                <a:cs typeface="Arial" panose="020B0604020202020204" pitchFamily="34" charset="0"/>
              </a:rPr>
              <a:t>                                                                                          24 June, 2023  </a:t>
            </a:r>
            <a:endParaRPr lang="en-US" altLang="zh-CN" sz="2000" b="1" dirty="0">
              <a:solidFill>
                <a:srgbClr val="000099"/>
              </a:solidFill>
              <a:latin typeface="Arial" panose="020B0604020202020204" pitchFamily="34" charset="0"/>
              <a:cs typeface="Arial" panose="020B0604020202020204" pitchFamily="34" charset="0"/>
            </a:endParaRPr>
          </a:p>
          <a:p>
            <a:pPr algn="just" eaLnBrk="1" hangingPunct="1">
              <a:lnSpc>
                <a:spcPct val="80000"/>
              </a:lnSpc>
              <a:spcBef>
                <a:spcPct val="50000"/>
              </a:spcBef>
            </a:pPr>
            <a:r>
              <a:rPr lang="en-US" altLang="zh-CN" sz="2000" b="1" dirty="0">
                <a:solidFill>
                  <a:srgbClr val="000099"/>
                </a:solidFill>
                <a:latin typeface="Arial" panose="020B0604020202020204" pitchFamily="34" charset="0"/>
                <a:cs typeface="Arial" panose="020B0604020202020204" pitchFamily="34" charset="0"/>
              </a:rPr>
              <a:t>Dear Mr. Bool,  </a:t>
            </a:r>
            <a:endParaRPr lang="en-US" altLang="zh-CN" sz="2000" b="1" dirty="0">
              <a:solidFill>
                <a:srgbClr val="000099"/>
              </a:solidFill>
              <a:latin typeface="Arial" panose="020B0604020202020204" pitchFamily="34" charset="0"/>
              <a:cs typeface="Arial" panose="020B0604020202020204" pitchFamily="34" charset="0"/>
            </a:endParaRPr>
          </a:p>
          <a:p>
            <a:pPr algn="just" eaLnBrk="1" hangingPunct="1">
              <a:lnSpc>
                <a:spcPct val="80000"/>
              </a:lnSpc>
              <a:spcBef>
                <a:spcPct val="50000"/>
              </a:spcBef>
            </a:pPr>
            <a:r>
              <a:rPr lang="en-US" altLang="zh-CN" sz="2000" b="1" dirty="0">
                <a:solidFill>
                  <a:srgbClr val="000099"/>
                </a:solidFill>
                <a:latin typeface="Arial" panose="020B0604020202020204" pitchFamily="34" charset="0"/>
                <a:cs typeface="Arial" panose="020B0604020202020204" pitchFamily="34" charset="0"/>
              </a:rPr>
              <a:t>      We have pleasure in inviting you to our annual conference. This year it will be taking place at the University of Nottingham, from 20 to 24 August.  </a:t>
            </a:r>
            <a:endParaRPr lang="en-US" altLang="zh-CN" sz="2000" b="1" dirty="0">
              <a:solidFill>
                <a:srgbClr val="000099"/>
              </a:solidFill>
              <a:latin typeface="Arial" panose="020B0604020202020204" pitchFamily="34" charset="0"/>
              <a:cs typeface="Arial" panose="020B0604020202020204" pitchFamily="34" charset="0"/>
            </a:endParaRPr>
          </a:p>
          <a:p>
            <a:pPr algn="just" eaLnBrk="1" hangingPunct="1">
              <a:lnSpc>
                <a:spcPct val="80000"/>
              </a:lnSpc>
              <a:spcBef>
                <a:spcPct val="50000"/>
              </a:spcBef>
            </a:pPr>
            <a:r>
              <a:rPr lang="en-US" altLang="zh-CN" sz="2000" b="1" dirty="0">
                <a:solidFill>
                  <a:srgbClr val="000099"/>
                </a:solidFill>
                <a:latin typeface="Arial" panose="020B0604020202020204" pitchFamily="34" charset="0"/>
                <a:cs typeface="Arial" panose="020B0604020202020204" pitchFamily="34" charset="0"/>
              </a:rPr>
              <a:t>      We enclose details of the conference, accommodation arrangements and a business activity program.  </a:t>
            </a:r>
            <a:endParaRPr lang="en-US" altLang="zh-CN" sz="2000" b="1" dirty="0">
              <a:solidFill>
                <a:srgbClr val="000099"/>
              </a:solidFill>
              <a:latin typeface="Arial" panose="020B0604020202020204" pitchFamily="34" charset="0"/>
              <a:cs typeface="Arial" panose="020B0604020202020204" pitchFamily="34" charset="0"/>
            </a:endParaRPr>
          </a:p>
          <a:p>
            <a:pPr algn="just" eaLnBrk="1" hangingPunct="1">
              <a:lnSpc>
                <a:spcPct val="80000"/>
              </a:lnSpc>
              <a:spcBef>
                <a:spcPct val="50000"/>
              </a:spcBef>
            </a:pPr>
            <a:r>
              <a:rPr lang="en-US" altLang="zh-CN" sz="2000" b="1" dirty="0">
                <a:solidFill>
                  <a:srgbClr val="000099"/>
                </a:solidFill>
                <a:latin typeface="Arial" panose="020B0604020202020204" pitchFamily="34" charset="0"/>
                <a:cs typeface="Arial" panose="020B0604020202020204" pitchFamily="34" charset="0"/>
              </a:rPr>
              <a:t>      Last year you gave a very interesting talk on the subject of “Academic Standards and Expectations” We would be very grateful if you would consider giving us update on this.  </a:t>
            </a:r>
            <a:endParaRPr lang="en-US" altLang="zh-CN" sz="2000" b="1" dirty="0">
              <a:solidFill>
                <a:srgbClr val="000099"/>
              </a:solidFill>
              <a:latin typeface="Arial" panose="020B0604020202020204" pitchFamily="34" charset="0"/>
              <a:cs typeface="Arial" panose="020B0604020202020204" pitchFamily="34" charset="0"/>
            </a:endParaRPr>
          </a:p>
          <a:p>
            <a:pPr algn="just" eaLnBrk="1" hangingPunct="1">
              <a:lnSpc>
                <a:spcPct val="80000"/>
              </a:lnSpc>
              <a:spcBef>
                <a:spcPct val="50000"/>
              </a:spcBef>
            </a:pPr>
            <a:r>
              <a:rPr lang="en-US" altLang="zh-CN" sz="2000" b="1" dirty="0">
                <a:solidFill>
                  <a:srgbClr val="000099"/>
                </a:solidFill>
                <a:latin typeface="Arial" panose="020B0604020202020204" pitchFamily="34" charset="0"/>
                <a:cs typeface="Arial" panose="020B0604020202020204" pitchFamily="34" charset="0"/>
              </a:rPr>
              <a:t>      We would appreciate it if you could confirm your participation at your earliest convenience.  </a:t>
            </a:r>
            <a:endParaRPr lang="en-US" altLang="zh-CN" sz="2000" b="1" dirty="0">
              <a:solidFill>
                <a:srgbClr val="000099"/>
              </a:solidFill>
              <a:latin typeface="Arial" panose="020B0604020202020204" pitchFamily="34" charset="0"/>
              <a:cs typeface="Arial" panose="020B0604020202020204" pitchFamily="34" charset="0"/>
            </a:endParaRPr>
          </a:p>
          <a:p>
            <a:pPr algn="just" eaLnBrk="1" hangingPunct="1">
              <a:lnSpc>
                <a:spcPct val="50000"/>
              </a:lnSpc>
              <a:spcBef>
                <a:spcPct val="50000"/>
              </a:spcBef>
            </a:pPr>
            <a:r>
              <a:rPr lang="en-US" altLang="zh-CN" sz="2000" b="1" dirty="0">
                <a:solidFill>
                  <a:srgbClr val="000099"/>
                </a:solidFill>
                <a:latin typeface="Arial" panose="020B0604020202020204" pitchFamily="34" charset="0"/>
                <a:cs typeface="Arial" panose="020B0604020202020204" pitchFamily="34" charset="0"/>
              </a:rPr>
              <a:t>			                           Yours sincerely,  </a:t>
            </a:r>
            <a:endParaRPr lang="en-US" altLang="zh-CN" sz="2000" b="1" dirty="0">
              <a:solidFill>
                <a:srgbClr val="000099"/>
              </a:solidFill>
              <a:latin typeface="Arial" panose="020B0604020202020204" pitchFamily="34" charset="0"/>
              <a:cs typeface="Arial" panose="020B0604020202020204" pitchFamily="34" charset="0"/>
            </a:endParaRPr>
          </a:p>
          <a:p>
            <a:pPr algn="just" eaLnBrk="1" hangingPunct="1">
              <a:lnSpc>
                <a:spcPct val="50000"/>
              </a:lnSpc>
              <a:spcBef>
                <a:spcPct val="50000"/>
              </a:spcBef>
            </a:pPr>
            <a:r>
              <a:rPr lang="en-US" altLang="zh-CN" sz="2000" b="1" dirty="0">
                <a:solidFill>
                  <a:srgbClr val="000099"/>
                </a:solidFill>
                <a:latin typeface="Arial" panose="020B0604020202020204" pitchFamily="34" charset="0"/>
                <a:cs typeface="Arial" panose="020B0604020202020204" pitchFamily="34" charset="0"/>
              </a:rPr>
              <a:t>                                                                   Philip Luford  </a:t>
            </a:r>
            <a:endParaRPr lang="en-US" altLang="zh-CN" sz="2000" b="1" dirty="0">
              <a:solidFill>
                <a:srgbClr val="000099"/>
              </a:solidFill>
              <a:latin typeface="Arial" panose="020B0604020202020204" pitchFamily="34" charset="0"/>
              <a:cs typeface="Arial" panose="020B0604020202020204" pitchFamily="34" charset="0"/>
            </a:endParaRPr>
          </a:p>
          <a:p>
            <a:pPr algn="just" eaLnBrk="1" hangingPunct="1">
              <a:lnSpc>
                <a:spcPct val="50000"/>
              </a:lnSpc>
              <a:spcBef>
                <a:spcPct val="50000"/>
              </a:spcBef>
            </a:pPr>
            <a:r>
              <a:rPr lang="en-US" altLang="zh-CN" sz="2000" b="1" dirty="0">
                <a:solidFill>
                  <a:srgbClr val="000099"/>
                </a:solidFill>
                <a:latin typeface="Arial" panose="020B0604020202020204" pitchFamily="34" charset="0"/>
                <a:cs typeface="Arial" panose="020B0604020202020204" pitchFamily="34" charset="0"/>
              </a:rPr>
              <a:t>                                                                   Conference Organizer</a:t>
            </a:r>
            <a:endParaRPr lang="en-US" altLang="zh-CN" sz="2000" b="1" dirty="0">
              <a:solidFill>
                <a:srgbClr val="000099"/>
              </a:solidFill>
              <a:latin typeface="Arial" panose="020B0604020202020204" pitchFamily="34" charset="0"/>
              <a:ea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xfrm>
            <a:off x="457200" y="533400"/>
            <a:ext cx="8305800" cy="792163"/>
          </a:xfrm>
        </p:spPr>
        <p:txBody>
          <a:bodyPr vert="horz" wrap="square" lIns="91440" tIns="45720" rIns="91440" bIns="45720" anchor="ctr" anchorCtr="0"/>
          <a:p>
            <a:r>
              <a:rPr lang="en-US" altLang="zh-CN" dirty="0">
                <a:solidFill>
                  <a:schemeClr val="accent2"/>
                </a:solidFill>
                <a:ea typeface="PMingLiU" panose="02020500000000000000" pitchFamily="18" charset="-120"/>
              </a:rPr>
              <a:t>4. Courtesy</a:t>
            </a:r>
            <a:r>
              <a:rPr lang="zh-CN" altLang="en-US" dirty="0">
                <a:solidFill>
                  <a:schemeClr val="accent2"/>
                </a:solidFill>
                <a:ea typeface="PMingLiU" panose="02020500000000000000" pitchFamily="18" charset="-120"/>
              </a:rPr>
              <a:t>（礼貌）：</a:t>
            </a:r>
            <a:endParaRPr lang="zh-CN" altLang="en-US" dirty="0">
              <a:solidFill>
                <a:schemeClr val="accent2"/>
              </a:solidFill>
              <a:ea typeface="PMingLiU" panose="02020500000000000000" pitchFamily="18" charset="-120"/>
            </a:endParaRPr>
          </a:p>
        </p:txBody>
      </p:sp>
      <p:sp>
        <p:nvSpPr>
          <p:cNvPr id="12291" name="Rectangle 3"/>
          <p:cNvSpPr>
            <a:spLocks noGrp="1"/>
          </p:cNvSpPr>
          <p:nvPr>
            <p:ph idx="1"/>
          </p:nvPr>
        </p:nvSpPr>
        <p:spPr>
          <a:xfrm>
            <a:off x="457200" y="1752600"/>
            <a:ext cx="8229600" cy="3048000"/>
          </a:xfrm>
        </p:spPr>
        <p:txBody>
          <a:bodyPr vert="horz" wrap="square" lIns="91440" tIns="45720" rIns="91440" bIns="45720" anchor="t" anchorCtr="0"/>
          <a:p>
            <a:r>
              <a:rPr lang="zh-CN" altLang="en-US" dirty="0">
                <a:ea typeface="宋体" panose="02010600030101010101" pitchFamily="2" charset="-122"/>
              </a:rPr>
              <a:t>书信交往，同样需要以礼待人。在写信过程中，应避免使用伤害对方感情的表达，措辞上多选用礼貌委婉的词语，如</a:t>
            </a:r>
            <a:r>
              <a:rPr lang="en-US" altLang="zh-CN" dirty="0">
                <a:ea typeface="宋体" panose="02010600030101010101" pitchFamily="2" charset="-122"/>
              </a:rPr>
              <a:t>would, could, may, please, thank you</a:t>
            </a:r>
            <a:r>
              <a:rPr lang="zh-CN" altLang="en-US" dirty="0">
                <a:ea typeface="宋体" panose="02010600030101010101" pitchFamily="2" charset="-122"/>
              </a:rPr>
              <a:t>。</a:t>
            </a:r>
            <a:endParaRPr lang="zh-CN" altLang="en-US" dirty="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59" name="Rectangle 11">
            <a:hlinkClick r:id="" action="ppaction://noaction"/>
          </p:cNvPr>
          <p:cNvSpPr>
            <a:spLocks noChangeArrowheads="1"/>
          </p:cNvSpPr>
          <p:nvPr/>
        </p:nvSpPr>
        <p:spPr bwMode="auto">
          <a:xfrm>
            <a:off x="304800" y="0"/>
            <a:ext cx="3733800" cy="685800"/>
          </a:xfrm>
          <a:prstGeom prst="rect">
            <a:avLst/>
          </a:prstGeom>
          <a:noFill/>
          <a:ln w="9525">
            <a:noFill/>
            <a:miter lim="800000"/>
          </a:ln>
          <a:effectLst>
            <a:prstShdw prst="shdw17" dist="17961" dir="2700000">
              <a:schemeClr val="hlink">
                <a:gamma/>
                <a:shade val="60000"/>
                <a:invGamma/>
              </a:schemeClr>
            </a:prstShdw>
          </a:effectLst>
        </p:spPr>
        <p:txBody>
          <a:bodyPr lIns="92075" tIns="46038" rIns="92075" bIns="46038"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sng" strike="noStrike" kern="1200" cap="none" spc="0" normalizeH="0" baseline="0" noProof="0">
                <a:ln>
                  <a:noFill/>
                </a:ln>
                <a:solidFill>
                  <a:srgbClr val="FF99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rPr>
              <a:t>Simulate and Create</a:t>
            </a:r>
            <a:endParaRPr kumimoji="1" lang="en-US" altLang="zh-CN" sz="2400" b="1" i="0" u="sng" strike="noStrike" kern="1200" cap="none" spc="0" normalizeH="0" baseline="0" noProof="0">
              <a:ln>
                <a:noFill/>
              </a:ln>
              <a:solidFill>
                <a:srgbClr val="FF99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81260" name="AutoShape 12"/>
          <p:cNvSpPr>
            <a:spLocks noChangeAspect="1" noChangeArrowheads="1"/>
          </p:cNvSpPr>
          <p:nvPr/>
        </p:nvSpPr>
        <p:spPr bwMode="auto">
          <a:xfrm>
            <a:off x="6781800" y="0"/>
            <a:ext cx="1219200" cy="685800"/>
          </a:xfrm>
          <a:prstGeom prst="irregularSeal1">
            <a:avLst/>
          </a:prstGeom>
          <a:solidFill>
            <a:srgbClr val="008000"/>
          </a:solidFill>
          <a:ln w="9525">
            <a:noFill/>
            <a:miter lim="800000"/>
          </a:ln>
          <a:effec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rPr>
              <a:t>Key</a:t>
            </a:r>
            <a:endParaRPr kumimoji="1" lang="en-US" altLang="zh-CN" sz="2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81262" name="AutoShape 14"/>
          <p:cNvSpPr/>
          <p:nvPr/>
        </p:nvSpPr>
        <p:spPr>
          <a:xfrm>
            <a:off x="419100" y="673054"/>
            <a:ext cx="8305800" cy="5802406"/>
          </a:xfrm>
          <a:prstGeom prst="foldedCorner">
            <a:avLst>
              <a:gd name="adj" fmla="val 12500"/>
            </a:avLst>
          </a:prstGeom>
          <a:solidFill>
            <a:schemeClr val="folHlink"/>
          </a:solidFill>
          <a:ln w="9525" cap="flat" cmpd="sng">
            <a:solidFill>
              <a:schemeClr val="tx1"/>
            </a:solidFill>
            <a:prstDash val="solid"/>
            <a:headEnd type="none" w="med" len="med"/>
            <a:tailEnd type="none" w="med" len="med"/>
          </a:ln>
        </p:spPr>
        <p:txBody>
          <a:bodyPr anchor="ctr" anchorCtr="0">
            <a:spAutoFit/>
          </a:bodyPr>
          <a:p>
            <a:pPr algn="just" eaLnBrk="1" hangingPunct="1">
              <a:lnSpc>
                <a:spcPct val="90000"/>
              </a:lnSpc>
              <a:spcBef>
                <a:spcPct val="50000"/>
              </a:spcBef>
            </a:pPr>
            <a:endParaRPr lang="zh-CN" altLang="en-US" sz="2000" b="1" dirty="0">
              <a:solidFill>
                <a:srgbClr val="000099"/>
              </a:solidFill>
              <a:latin typeface="Arial" panose="020B0604020202020204" pitchFamily="34" charset="0"/>
              <a:cs typeface="Arial" panose="020B0604020202020204" pitchFamily="34" charset="0"/>
            </a:endParaRPr>
          </a:p>
          <a:p>
            <a:pPr algn="just" eaLnBrk="1" hangingPunct="1">
              <a:lnSpc>
                <a:spcPct val="90000"/>
              </a:lnSpc>
              <a:spcBef>
                <a:spcPct val="50000"/>
              </a:spcBef>
            </a:pPr>
            <a:r>
              <a:rPr lang="zh-CN" altLang="en-US" sz="2000" b="1" dirty="0">
                <a:solidFill>
                  <a:srgbClr val="000099"/>
                </a:solidFill>
                <a:latin typeface="Arial" panose="020B0604020202020204" pitchFamily="34" charset="0"/>
                <a:cs typeface="Arial" panose="020B0604020202020204" pitchFamily="34" charset="0"/>
              </a:rPr>
              <a:t>亲爱的布尔先生：  </a:t>
            </a:r>
            <a:endParaRPr lang="zh-CN" altLang="en-US" sz="2000" b="1" dirty="0">
              <a:solidFill>
                <a:srgbClr val="000099"/>
              </a:solidFill>
              <a:latin typeface="Arial" panose="020B0604020202020204" pitchFamily="34" charset="0"/>
              <a:cs typeface="Arial" panose="020B0604020202020204" pitchFamily="34" charset="0"/>
            </a:endParaRPr>
          </a:p>
          <a:p>
            <a:pPr algn="just" eaLnBrk="1" hangingPunct="1">
              <a:lnSpc>
                <a:spcPct val="90000"/>
              </a:lnSpc>
              <a:spcBef>
                <a:spcPct val="50000"/>
              </a:spcBef>
            </a:pPr>
            <a:r>
              <a:rPr lang="zh-CN" altLang="en-US" sz="2000" b="1" dirty="0">
                <a:solidFill>
                  <a:srgbClr val="000099"/>
                </a:solidFill>
                <a:latin typeface="Arial" panose="020B0604020202020204" pitchFamily="34" charset="0"/>
                <a:cs typeface="Arial" panose="020B0604020202020204" pitchFamily="34" charset="0"/>
              </a:rPr>
              <a:t>       很荣幸邀请您参加我们的年会。 今年的会议将于</a:t>
            </a:r>
            <a:r>
              <a:rPr lang="en-US" altLang="zh-CN" sz="2000" b="1" dirty="0">
                <a:solidFill>
                  <a:srgbClr val="000099"/>
                </a:solidFill>
                <a:latin typeface="Arial" panose="020B0604020202020204" pitchFamily="34" charset="0"/>
                <a:cs typeface="Arial" panose="020B0604020202020204" pitchFamily="34" charset="0"/>
              </a:rPr>
              <a:t>8</a:t>
            </a:r>
            <a:r>
              <a:rPr lang="zh-CN" altLang="en-US" sz="2000" b="1" dirty="0">
                <a:solidFill>
                  <a:srgbClr val="000099"/>
                </a:solidFill>
                <a:latin typeface="Arial" panose="020B0604020202020204" pitchFamily="34" charset="0"/>
                <a:cs typeface="Arial" panose="020B0604020202020204" pitchFamily="34" charset="0"/>
              </a:rPr>
              <a:t>月</a:t>
            </a:r>
            <a:r>
              <a:rPr lang="en-US" altLang="zh-CN" sz="2000" b="1" dirty="0">
                <a:solidFill>
                  <a:srgbClr val="000099"/>
                </a:solidFill>
                <a:latin typeface="Arial" panose="020B0604020202020204" pitchFamily="34" charset="0"/>
                <a:cs typeface="Arial" panose="020B0604020202020204" pitchFamily="34" charset="0"/>
              </a:rPr>
              <a:t>20</a:t>
            </a:r>
            <a:r>
              <a:rPr lang="zh-CN" altLang="en-US" sz="2000" b="1" dirty="0">
                <a:solidFill>
                  <a:srgbClr val="000099"/>
                </a:solidFill>
                <a:latin typeface="Arial" panose="020B0604020202020204" pitchFamily="34" charset="0"/>
                <a:cs typeface="Arial" panose="020B0604020202020204" pitchFamily="34" charset="0"/>
              </a:rPr>
              <a:t>日到</a:t>
            </a:r>
            <a:r>
              <a:rPr lang="en-US" altLang="zh-CN" sz="2000" b="1" dirty="0">
                <a:solidFill>
                  <a:srgbClr val="000099"/>
                </a:solidFill>
                <a:latin typeface="Arial" panose="020B0604020202020204" pitchFamily="34" charset="0"/>
                <a:cs typeface="Arial" panose="020B0604020202020204" pitchFamily="34" charset="0"/>
              </a:rPr>
              <a:t>24</a:t>
            </a:r>
            <a:r>
              <a:rPr lang="zh-CN" altLang="en-US" sz="2000" b="1" dirty="0">
                <a:solidFill>
                  <a:srgbClr val="000099"/>
                </a:solidFill>
                <a:latin typeface="Arial" panose="020B0604020202020204" pitchFamily="34" charset="0"/>
                <a:cs typeface="Arial" panose="020B0604020202020204" pitchFamily="34" charset="0"/>
              </a:rPr>
              <a:t>日在诺丁汉大学举行。  </a:t>
            </a:r>
            <a:endParaRPr lang="zh-CN" altLang="en-US" sz="2000" b="1" dirty="0">
              <a:solidFill>
                <a:srgbClr val="000099"/>
              </a:solidFill>
              <a:latin typeface="Arial" panose="020B0604020202020204" pitchFamily="34" charset="0"/>
              <a:cs typeface="Arial" panose="020B0604020202020204" pitchFamily="34" charset="0"/>
            </a:endParaRPr>
          </a:p>
          <a:p>
            <a:pPr algn="just" eaLnBrk="1" hangingPunct="1">
              <a:lnSpc>
                <a:spcPct val="90000"/>
              </a:lnSpc>
              <a:spcBef>
                <a:spcPct val="50000"/>
              </a:spcBef>
            </a:pPr>
            <a:r>
              <a:rPr lang="zh-CN" altLang="en-US" sz="2000" b="1" dirty="0">
                <a:solidFill>
                  <a:srgbClr val="000099"/>
                </a:solidFill>
                <a:latin typeface="Arial" panose="020B0604020202020204" pitchFamily="34" charset="0"/>
                <a:cs typeface="Arial" panose="020B0604020202020204" pitchFamily="34" charset="0"/>
              </a:rPr>
              <a:t>        随信寄去会议的详细内容、住宿安排及临场安排。  </a:t>
            </a:r>
            <a:endParaRPr lang="zh-CN" altLang="en-US" sz="2000" b="1" dirty="0">
              <a:solidFill>
                <a:srgbClr val="000099"/>
              </a:solidFill>
              <a:latin typeface="Arial" panose="020B0604020202020204" pitchFamily="34" charset="0"/>
              <a:cs typeface="Arial" panose="020B0604020202020204" pitchFamily="34" charset="0"/>
            </a:endParaRPr>
          </a:p>
          <a:p>
            <a:pPr algn="just" eaLnBrk="1" hangingPunct="1">
              <a:lnSpc>
                <a:spcPct val="90000"/>
              </a:lnSpc>
              <a:spcBef>
                <a:spcPct val="50000"/>
              </a:spcBef>
            </a:pPr>
            <a:r>
              <a:rPr lang="zh-CN" altLang="en-US" sz="2000" b="1" dirty="0">
                <a:solidFill>
                  <a:srgbClr val="000099"/>
                </a:solidFill>
                <a:latin typeface="Arial" panose="020B0604020202020204" pitchFamily="34" charset="0"/>
                <a:cs typeface="Arial" panose="020B0604020202020204" pitchFamily="34" charset="0"/>
              </a:rPr>
              <a:t>        去年您做了题为“学术标准及展望”的非常有趣的报告。如果您这次能就此专题的最新发展给我们做一发言，我们将非常感激。                                            </a:t>
            </a:r>
            <a:endParaRPr lang="zh-CN" altLang="en-US" sz="2000" b="1" dirty="0">
              <a:solidFill>
                <a:srgbClr val="000099"/>
              </a:solidFill>
              <a:latin typeface="Arial" panose="020B0604020202020204" pitchFamily="34" charset="0"/>
              <a:cs typeface="Arial" panose="020B0604020202020204" pitchFamily="34" charset="0"/>
            </a:endParaRPr>
          </a:p>
          <a:p>
            <a:pPr algn="just" eaLnBrk="1" hangingPunct="1">
              <a:lnSpc>
                <a:spcPct val="90000"/>
              </a:lnSpc>
              <a:spcBef>
                <a:spcPct val="50000"/>
              </a:spcBef>
            </a:pPr>
            <a:r>
              <a:rPr lang="zh-CN" altLang="en-US" sz="2000" b="1" dirty="0">
                <a:solidFill>
                  <a:srgbClr val="000099"/>
                </a:solidFill>
                <a:latin typeface="Arial" panose="020B0604020202020204" pitchFamily="34" charset="0"/>
                <a:cs typeface="Arial" panose="020B0604020202020204" pitchFamily="34" charset="0"/>
              </a:rPr>
              <a:t>        如果您能在您方便的时候尽快通知我们您能否出席此次会议，我们将不胜感激。</a:t>
            </a:r>
            <a:endParaRPr lang="zh-CN" altLang="en-US" sz="2000" b="1" dirty="0">
              <a:solidFill>
                <a:srgbClr val="000099"/>
              </a:solidFill>
              <a:latin typeface="Arial" panose="020B0604020202020204" pitchFamily="34" charset="0"/>
              <a:cs typeface="Arial" panose="020B0604020202020204" pitchFamily="34" charset="0"/>
            </a:endParaRPr>
          </a:p>
          <a:p>
            <a:pPr algn="just" eaLnBrk="1" hangingPunct="1">
              <a:lnSpc>
                <a:spcPct val="90000"/>
              </a:lnSpc>
              <a:spcBef>
                <a:spcPct val="50000"/>
              </a:spcBef>
            </a:pPr>
            <a:r>
              <a:rPr lang="zh-CN" altLang="en-US" sz="2000" b="1" dirty="0">
                <a:solidFill>
                  <a:srgbClr val="000099"/>
                </a:solidFill>
                <a:latin typeface="Arial" panose="020B0604020202020204" pitchFamily="34" charset="0"/>
                <a:cs typeface="Arial" panose="020B0604020202020204" pitchFamily="34" charset="0"/>
              </a:rPr>
              <a:t>  </a:t>
            </a:r>
            <a:endParaRPr lang="zh-CN" altLang="en-US" sz="2000" b="1" dirty="0">
              <a:solidFill>
                <a:srgbClr val="000099"/>
              </a:solidFill>
              <a:latin typeface="Arial" panose="020B0604020202020204" pitchFamily="34" charset="0"/>
              <a:cs typeface="Arial" panose="020B0604020202020204" pitchFamily="34" charset="0"/>
            </a:endParaRPr>
          </a:p>
          <a:p>
            <a:pPr algn="just" eaLnBrk="1" hangingPunct="1">
              <a:lnSpc>
                <a:spcPct val="60000"/>
              </a:lnSpc>
              <a:spcBef>
                <a:spcPct val="50000"/>
              </a:spcBef>
            </a:pPr>
            <a:r>
              <a:rPr lang="zh-CN" altLang="en-US" sz="2000" b="1" dirty="0">
                <a:solidFill>
                  <a:srgbClr val="000099"/>
                </a:solidFill>
                <a:latin typeface="Arial" panose="020B0604020202020204" pitchFamily="34" charset="0"/>
                <a:cs typeface="Arial" panose="020B0604020202020204" pitchFamily="34" charset="0"/>
              </a:rPr>
              <a:t>	                                                 您忠诚的  </a:t>
            </a:r>
            <a:endParaRPr lang="zh-CN" altLang="en-US" sz="2000" b="1" dirty="0">
              <a:solidFill>
                <a:srgbClr val="000099"/>
              </a:solidFill>
              <a:latin typeface="Arial" panose="020B0604020202020204" pitchFamily="34" charset="0"/>
              <a:cs typeface="Arial" panose="020B0604020202020204" pitchFamily="34" charset="0"/>
            </a:endParaRPr>
          </a:p>
          <a:p>
            <a:pPr algn="just" eaLnBrk="1" hangingPunct="1">
              <a:lnSpc>
                <a:spcPct val="60000"/>
              </a:lnSpc>
              <a:spcBef>
                <a:spcPct val="50000"/>
              </a:spcBef>
            </a:pPr>
            <a:r>
              <a:rPr lang="zh-CN" altLang="en-US" sz="2000" b="1" dirty="0">
                <a:solidFill>
                  <a:srgbClr val="000099"/>
                </a:solidFill>
                <a:latin typeface="Arial" panose="020B0604020202020204" pitchFamily="34" charset="0"/>
                <a:cs typeface="Arial" panose="020B0604020202020204" pitchFamily="34" charset="0"/>
              </a:rPr>
              <a:t>	                                                 菲力浦</a:t>
            </a:r>
            <a:r>
              <a:rPr lang="en-US" altLang="zh-CN" sz="2000" b="1" dirty="0">
                <a:solidFill>
                  <a:srgbClr val="000099"/>
                </a:solidFill>
                <a:latin typeface="Arial" panose="020B0604020202020204" pitchFamily="34" charset="0"/>
                <a:ea typeface="Arial" panose="020B0604020202020204" pitchFamily="34" charset="0"/>
              </a:rPr>
              <a:t>·</a:t>
            </a:r>
            <a:r>
              <a:rPr lang="zh-CN" altLang="en-US" sz="2000" b="1" dirty="0">
                <a:solidFill>
                  <a:srgbClr val="000099"/>
                </a:solidFill>
                <a:latin typeface="Arial" panose="020B0604020202020204" pitchFamily="34" charset="0"/>
                <a:cs typeface="Arial" panose="020B0604020202020204" pitchFamily="34" charset="0"/>
              </a:rPr>
              <a:t>卢伏特（会议组织者）  </a:t>
            </a:r>
            <a:endParaRPr lang="zh-CN" altLang="en-US" sz="2000" b="1" dirty="0">
              <a:solidFill>
                <a:srgbClr val="000099"/>
              </a:solidFill>
              <a:latin typeface="Arial" panose="020B0604020202020204" pitchFamily="34" charset="0"/>
              <a:cs typeface="Arial" panose="020B0604020202020204" pitchFamily="34" charset="0"/>
            </a:endParaRPr>
          </a:p>
          <a:p>
            <a:pPr algn="just" eaLnBrk="1" hangingPunct="1">
              <a:lnSpc>
                <a:spcPct val="60000"/>
              </a:lnSpc>
              <a:spcBef>
                <a:spcPct val="50000"/>
              </a:spcBef>
            </a:pPr>
            <a:r>
              <a:rPr lang="zh-CN" altLang="en-US" sz="2000" b="1" dirty="0">
                <a:solidFill>
                  <a:srgbClr val="000099"/>
                </a:solidFill>
                <a:latin typeface="Arial" panose="020B0604020202020204" pitchFamily="34" charset="0"/>
                <a:cs typeface="Arial" panose="020B0604020202020204" pitchFamily="34" charset="0"/>
              </a:rPr>
              <a:t>	                                                  </a:t>
            </a:r>
            <a:r>
              <a:rPr lang="en-US" altLang="zh-CN" sz="2000" b="1" dirty="0">
                <a:solidFill>
                  <a:srgbClr val="000099"/>
                </a:solidFill>
                <a:latin typeface="Arial" panose="020B0604020202020204" pitchFamily="34" charset="0"/>
                <a:cs typeface="Arial" panose="020B0604020202020204" pitchFamily="34" charset="0"/>
              </a:rPr>
              <a:t>2023</a:t>
            </a:r>
            <a:r>
              <a:rPr lang="zh-CN" altLang="en-US" sz="2000" b="1" dirty="0">
                <a:solidFill>
                  <a:srgbClr val="000099"/>
                </a:solidFill>
                <a:latin typeface="Arial" panose="020B0604020202020204" pitchFamily="34" charset="0"/>
                <a:cs typeface="Arial" panose="020B0604020202020204" pitchFamily="34" charset="0"/>
              </a:rPr>
              <a:t>年</a:t>
            </a:r>
            <a:r>
              <a:rPr lang="en-US" altLang="zh-CN" sz="2000" b="1" dirty="0">
                <a:solidFill>
                  <a:srgbClr val="000099"/>
                </a:solidFill>
                <a:latin typeface="Arial" panose="020B0604020202020204" pitchFamily="34" charset="0"/>
                <a:cs typeface="Arial" panose="020B0604020202020204" pitchFamily="34" charset="0"/>
              </a:rPr>
              <a:t>6</a:t>
            </a:r>
            <a:r>
              <a:rPr lang="zh-CN" altLang="en-US" sz="2000" b="1" dirty="0">
                <a:solidFill>
                  <a:srgbClr val="000099"/>
                </a:solidFill>
                <a:latin typeface="Arial" panose="020B0604020202020204" pitchFamily="34" charset="0"/>
                <a:cs typeface="Arial" panose="020B0604020202020204" pitchFamily="34" charset="0"/>
              </a:rPr>
              <a:t>月</a:t>
            </a:r>
            <a:r>
              <a:rPr lang="en-US" altLang="zh-CN" sz="2000" b="1" dirty="0">
                <a:solidFill>
                  <a:srgbClr val="000099"/>
                </a:solidFill>
                <a:latin typeface="Arial" panose="020B0604020202020204" pitchFamily="34" charset="0"/>
                <a:cs typeface="Arial" panose="020B0604020202020204" pitchFamily="34" charset="0"/>
              </a:rPr>
              <a:t>24</a:t>
            </a:r>
            <a:r>
              <a:rPr lang="zh-CN" altLang="en-US" sz="2000" b="1" dirty="0">
                <a:solidFill>
                  <a:srgbClr val="000099"/>
                </a:solidFill>
                <a:latin typeface="Arial" panose="020B0604020202020204" pitchFamily="34" charset="0"/>
                <a:cs typeface="Arial" panose="020B0604020202020204" pitchFamily="34" charset="0"/>
              </a:rPr>
              <a:t>日  </a:t>
            </a:r>
            <a:endParaRPr lang="zh-CN" altLang="en-US" sz="2000" b="1" dirty="0">
              <a:solidFill>
                <a:srgbClr val="000099"/>
              </a:solidFill>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1260"/>
                                        </p:tgtEl>
                                        <p:attrNameLst>
                                          <p:attrName>style.visibility</p:attrName>
                                        </p:attrNameLst>
                                      </p:cBhvr>
                                      <p:to>
                                        <p:strVal val="visible"/>
                                      </p:to>
                                    </p:set>
                                    <p:animEffect transition="in" filter="dissolve">
                                      <p:cBhvr>
                                        <p:cTn id="7" dur="500"/>
                                        <p:tgtEl>
                                          <p:spTgt spid="181260"/>
                                        </p:tgtEl>
                                      </p:cBhvr>
                                    </p:animEffect>
                                  </p:childTnLst>
                                  <p:subTnLst>
                                    <p:audio>
                                      <p:cMediaNode>
                                        <p:cTn display="0" masterRel="sameClick">
                                          <p:stCondLst>
                                            <p:cond evt="begin" delay="0">
                                              <p:tn val="5"/>
                                            </p:cond>
                                          </p:stCondLst>
                                          <p:endCondLst>
                                            <p:cond evt="onStopAudio" delay="0">
                                              <p:tgtEl>
                                                <p:sldTgt/>
                                              </p:tgtEl>
                                            </p:cond>
                                          </p:endCondLst>
                                        </p:cTn>
                                        <p:tgtEl>
                                          <p:sndTgt r:embed="rId1" name="CHIMES.WAV"/>
                                        </p:tgtEl>
                                      </p:cMediaNode>
                                    </p:audio>
                                  </p:sub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1262"/>
                                        </p:tgtEl>
                                        <p:attrNameLst>
                                          <p:attrName>style.visibility</p:attrName>
                                        </p:attrNameLst>
                                      </p:cBhvr>
                                      <p:to>
                                        <p:strVal val="visible"/>
                                      </p:to>
                                    </p:set>
                                    <p:animEffect transition="in" filter="dissolve">
                                      <p:cBhvr>
                                        <p:cTn id="12" dur="500"/>
                                        <p:tgtEl>
                                          <p:spTgt spid="181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60" grpId="0" animBg="1"/>
      <p:bldP spid="181262"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Text Box 7"/>
          <p:cNvSpPr txBox="1"/>
          <p:nvPr/>
        </p:nvSpPr>
        <p:spPr>
          <a:xfrm>
            <a:off x="457200" y="685800"/>
            <a:ext cx="8686800" cy="823913"/>
          </a:xfrm>
          <a:prstGeom prst="rect">
            <a:avLst/>
          </a:prstGeom>
          <a:noFill/>
          <a:ln w="9525">
            <a:noFill/>
          </a:ln>
        </p:spPr>
        <p:txBody>
          <a:bodyPr>
            <a:spAutoFit/>
          </a:bodyPr>
          <a:p>
            <a:pPr eaLnBrk="1" fontAlgn="t" hangingPunct="1">
              <a:lnSpc>
                <a:spcPct val="75000"/>
              </a:lnSpc>
              <a:spcBef>
                <a:spcPct val="50000"/>
              </a:spcBef>
            </a:pPr>
            <a:r>
              <a:rPr lang="en-US" altLang="zh-CN" sz="2400" b="1" dirty="0">
                <a:solidFill>
                  <a:srgbClr val="FFFFFF"/>
                </a:solidFill>
                <a:latin typeface="Arial" panose="020B0604020202020204" pitchFamily="34" charset="0"/>
                <a:cs typeface="Arial" panose="020B0604020202020204" pitchFamily="34" charset="0"/>
              </a:rPr>
              <a:t> 3   </a:t>
            </a:r>
            <a:r>
              <a:rPr lang="en-US" altLang="zh-CN" sz="2400" b="1" dirty="0">
                <a:solidFill>
                  <a:srgbClr val="FFFFFF"/>
                </a:solidFill>
                <a:latin typeface="Arial" panose="020B0604020202020204" pitchFamily="34" charset="0"/>
                <a:cs typeface="Times New Roman" panose="02020603050405020304" pitchFamily="18" charset="0"/>
              </a:rPr>
              <a:t>Write a reply to the above letter. Your reply should </a:t>
            </a:r>
            <a:endParaRPr lang="en-US" altLang="zh-CN" sz="2400" b="1" dirty="0">
              <a:solidFill>
                <a:srgbClr val="FFFFFF"/>
              </a:solidFill>
              <a:latin typeface="Arial" panose="020B0604020202020204" pitchFamily="34" charset="0"/>
              <a:cs typeface="Times New Roman" panose="02020603050405020304" pitchFamily="18" charset="0"/>
            </a:endParaRPr>
          </a:p>
          <a:p>
            <a:pPr eaLnBrk="1" fontAlgn="t" hangingPunct="1">
              <a:lnSpc>
                <a:spcPct val="75000"/>
              </a:lnSpc>
              <a:spcBef>
                <a:spcPct val="50000"/>
              </a:spcBef>
            </a:pPr>
            <a:r>
              <a:rPr lang="en-US" altLang="zh-CN" sz="2400" b="1" dirty="0">
                <a:solidFill>
                  <a:srgbClr val="FFFFFF"/>
                </a:solidFill>
                <a:latin typeface="Arial" panose="020B0604020202020204" pitchFamily="34" charset="0"/>
                <a:cs typeface="Times New Roman" panose="02020603050405020304" pitchFamily="18" charset="0"/>
              </a:rPr>
              <a:t>      include the following.</a:t>
            </a:r>
            <a:r>
              <a:rPr lang="en-US" altLang="zh-CN" sz="2400" b="1" dirty="0">
                <a:solidFill>
                  <a:srgbClr val="FFFFFF"/>
                </a:solidFill>
                <a:latin typeface="Arial" panose="020B0604020202020204" pitchFamily="34" charset="0"/>
                <a:cs typeface="Arial" panose="020B0604020202020204" pitchFamily="34" charset="0"/>
              </a:rPr>
              <a:t> </a:t>
            </a:r>
            <a:r>
              <a:rPr lang="en-US" altLang="zh-CN" sz="2400" b="1" dirty="0">
                <a:solidFill>
                  <a:srgbClr val="FFFFFF"/>
                </a:solidFill>
                <a:latin typeface="Arial" panose="020B0604020202020204" pitchFamily="34" charset="0"/>
                <a:cs typeface="Times New Roman" panose="02020603050405020304" pitchFamily="18" charset="0"/>
              </a:rPr>
              <a:t> </a:t>
            </a:r>
            <a:endParaRPr lang="en-US" altLang="zh-CN" sz="2400" b="1" dirty="0">
              <a:solidFill>
                <a:srgbClr val="FFFFFF"/>
              </a:solidFill>
              <a:latin typeface="Arial" panose="020B0604020202020204" pitchFamily="34" charset="0"/>
              <a:ea typeface="Times New Roman" panose="02020603050405020304" pitchFamily="18" charset="0"/>
            </a:endParaRPr>
          </a:p>
        </p:txBody>
      </p:sp>
      <p:sp>
        <p:nvSpPr>
          <p:cNvPr id="182283" name="Rectangle 11">
            <a:hlinkClick r:id="" action="ppaction://noaction"/>
          </p:cNvPr>
          <p:cNvSpPr>
            <a:spLocks noChangeArrowheads="1"/>
          </p:cNvSpPr>
          <p:nvPr/>
        </p:nvSpPr>
        <p:spPr bwMode="auto">
          <a:xfrm>
            <a:off x="304800" y="87313"/>
            <a:ext cx="3886200" cy="685800"/>
          </a:xfrm>
          <a:prstGeom prst="rect">
            <a:avLst/>
          </a:prstGeom>
          <a:noFill/>
          <a:ln w="9525">
            <a:noFill/>
            <a:miter lim="800000"/>
          </a:ln>
          <a:effectLst>
            <a:prstShdw prst="shdw17" dist="17961" dir="2700000">
              <a:schemeClr val="hlink">
                <a:gamma/>
                <a:shade val="60000"/>
                <a:invGamma/>
              </a:schemeClr>
            </a:prstShdw>
          </a:effectLst>
        </p:spPr>
        <p:txBody>
          <a:bodyPr lIns="92075" tIns="46038" rIns="92075" bIns="46038"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sng" strike="noStrike" kern="1200" cap="none" spc="0" normalizeH="0" baseline="0" noProof="0" dirty="0">
                <a:ln>
                  <a:noFill/>
                </a:ln>
                <a:solidFill>
                  <a:srgbClr val="FF99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rPr>
              <a:t>Simulate and Create</a:t>
            </a:r>
            <a:endParaRPr kumimoji="1" lang="en-US" altLang="zh-CN" sz="2400" b="1" i="0" u="sng" strike="noStrike" kern="1200" cap="none" spc="0" normalizeH="0" baseline="0" noProof="0" dirty="0">
              <a:ln>
                <a:noFill/>
              </a:ln>
              <a:solidFill>
                <a:srgbClr val="FF99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9396" name="AutoShape 20"/>
          <p:cNvSpPr/>
          <p:nvPr/>
        </p:nvSpPr>
        <p:spPr>
          <a:xfrm>
            <a:off x="533400" y="993775"/>
            <a:ext cx="8153400" cy="4044950"/>
          </a:xfrm>
          <a:prstGeom prst="foldedCorner">
            <a:avLst>
              <a:gd name="adj" fmla="val 12500"/>
            </a:avLst>
          </a:prstGeom>
          <a:solidFill>
            <a:schemeClr val="folHlink"/>
          </a:solidFill>
          <a:ln w="9525" cap="flat" cmpd="sng">
            <a:solidFill>
              <a:schemeClr val="tx1"/>
            </a:solidFill>
            <a:prstDash val="solid"/>
            <a:headEnd type="none" w="med" len="med"/>
            <a:tailEnd type="none" w="med" len="med"/>
          </a:ln>
        </p:spPr>
        <p:txBody>
          <a:bodyPr anchor="ctr" anchorCtr="0">
            <a:spAutoFit/>
          </a:bodyPr>
          <a:p>
            <a:pPr algn="just" eaLnBrk="1" hangingPunct="1">
              <a:lnSpc>
                <a:spcPct val="90000"/>
              </a:lnSpc>
              <a:spcBef>
                <a:spcPct val="50000"/>
              </a:spcBef>
            </a:pPr>
            <a:r>
              <a:rPr lang="en-US" altLang="zh-CN" sz="2400" b="1" dirty="0">
                <a:solidFill>
                  <a:srgbClr val="FFFFFF"/>
                </a:solidFill>
                <a:latin typeface="Arial" panose="020B0604020202020204" pitchFamily="34" charset="0"/>
                <a:cs typeface="Arial" panose="020B0604020202020204" pitchFamily="34" charset="0"/>
              </a:rPr>
              <a:t>      </a:t>
            </a:r>
            <a:r>
              <a:rPr lang="en-US" altLang="zh-CN" sz="2400" b="1" dirty="0">
                <a:solidFill>
                  <a:srgbClr val="000099"/>
                </a:solidFill>
                <a:latin typeface="Arial" panose="020B0604020202020204" pitchFamily="34" charset="0"/>
                <a:cs typeface="Arial" panose="020B0604020202020204" pitchFamily="34" charset="0"/>
              </a:rPr>
              <a:t>thanks for the above letter </a:t>
            </a:r>
            <a:endParaRPr lang="en-US" altLang="zh-CN" sz="2400" b="1" dirty="0">
              <a:solidFill>
                <a:srgbClr val="000099"/>
              </a:solidFill>
              <a:latin typeface="Arial" panose="020B0604020202020204" pitchFamily="34" charset="0"/>
              <a:cs typeface="Arial" panose="020B0604020202020204" pitchFamily="34" charset="0"/>
            </a:endParaRPr>
          </a:p>
          <a:p>
            <a:pPr algn="just" eaLnBrk="1" hangingPunct="1">
              <a:lnSpc>
                <a:spcPct val="90000"/>
              </a:lnSpc>
              <a:spcBef>
                <a:spcPct val="50000"/>
              </a:spcBef>
            </a:pPr>
            <a:r>
              <a:rPr lang="en-US" altLang="zh-CN" sz="2400" b="1" dirty="0">
                <a:solidFill>
                  <a:srgbClr val="000099"/>
                </a:solidFill>
                <a:latin typeface="Arial" panose="020B0604020202020204" pitchFamily="34" charset="0"/>
                <a:cs typeface="Arial" panose="020B0604020202020204" pitchFamily="34" charset="0"/>
              </a:rPr>
              <a:t>      confirmation of your participation  </a:t>
            </a:r>
            <a:endParaRPr lang="en-US" altLang="zh-CN" sz="2400" b="1" dirty="0">
              <a:solidFill>
                <a:srgbClr val="000099"/>
              </a:solidFill>
              <a:latin typeface="Arial" panose="020B0604020202020204" pitchFamily="34" charset="0"/>
              <a:cs typeface="Arial" panose="020B0604020202020204" pitchFamily="34" charset="0"/>
            </a:endParaRPr>
          </a:p>
          <a:p>
            <a:pPr algn="just" eaLnBrk="1" hangingPunct="1">
              <a:lnSpc>
                <a:spcPct val="90000"/>
              </a:lnSpc>
              <a:spcBef>
                <a:spcPct val="50000"/>
              </a:spcBef>
            </a:pPr>
            <a:r>
              <a:rPr lang="en-US" altLang="zh-CN" sz="2400" b="1" dirty="0">
                <a:solidFill>
                  <a:srgbClr val="000099"/>
                </a:solidFill>
                <a:latin typeface="Arial" panose="020B0604020202020204" pitchFamily="34" charset="0"/>
                <a:cs typeface="Arial" panose="020B0604020202020204" pitchFamily="34" charset="0"/>
              </a:rPr>
              <a:t>      request for more information about the program  </a:t>
            </a:r>
            <a:endParaRPr lang="en-US" altLang="zh-CN" sz="2400" b="1" dirty="0">
              <a:solidFill>
                <a:srgbClr val="000099"/>
              </a:solidFill>
              <a:latin typeface="Arial" panose="020B0604020202020204" pitchFamily="34" charset="0"/>
              <a:cs typeface="Arial" panose="020B0604020202020204" pitchFamily="34" charset="0"/>
            </a:endParaRPr>
          </a:p>
          <a:p>
            <a:pPr algn="just" eaLnBrk="1" hangingPunct="1">
              <a:lnSpc>
                <a:spcPct val="90000"/>
              </a:lnSpc>
              <a:spcBef>
                <a:spcPct val="50000"/>
              </a:spcBef>
            </a:pPr>
            <a:r>
              <a:rPr lang="en-US" altLang="zh-CN" sz="2400" b="1" dirty="0">
                <a:solidFill>
                  <a:srgbClr val="000099"/>
                </a:solidFill>
                <a:latin typeface="Arial" panose="020B0604020202020204" pitchFamily="34" charset="0"/>
                <a:cs typeface="Arial" panose="020B0604020202020204" pitchFamily="34" charset="0"/>
              </a:rPr>
              <a:t>      apology for not being able to give another talk (pressure of work</a:t>
            </a:r>
            <a:r>
              <a:rPr lang="en-US" altLang="zh-CN" sz="2400" b="1" dirty="0">
                <a:solidFill>
                  <a:srgbClr val="000099"/>
                </a:solidFill>
                <a:latin typeface="Arial" panose="020B0604020202020204" pitchFamily="34" charset="0"/>
                <a:ea typeface="Arial" panose="020B0604020202020204" pitchFamily="34" charset="0"/>
              </a:rPr>
              <a:t>—</a:t>
            </a:r>
            <a:r>
              <a:rPr lang="en-US" altLang="zh-CN" sz="2400" b="1" dirty="0">
                <a:solidFill>
                  <a:srgbClr val="000099"/>
                </a:solidFill>
                <a:latin typeface="Arial" panose="020B0604020202020204" pitchFamily="34" charset="0"/>
                <a:cs typeface="Arial" panose="020B0604020202020204" pitchFamily="34" charset="0"/>
              </a:rPr>
              <a:t> no time for preparation)  </a:t>
            </a:r>
            <a:endParaRPr lang="en-US" altLang="zh-CN" sz="2400" b="1" dirty="0">
              <a:solidFill>
                <a:srgbClr val="000099"/>
              </a:solidFill>
              <a:latin typeface="Arial" panose="020B0604020202020204" pitchFamily="34" charset="0"/>
              <a:cs typeface="Arial" panose="020B0604020202020204" pitchFamily="34" charset="0"/>
            </a:endParaRPr>
          </a:p>
          <a:p>
            <a:pPr algn="just" eaLnBrk="1" hangingPunct="1">
              <a:lnSpc>
                <a:spcPct val="90000"/>
              </a:lnSpc>
              <a:spcBef>
                <a:spcPct val="50000"/>
              </a:spcBef>
            </a:pPr>
            <a:r>
              <a:rPr lang="en-US" altLang="zh-CN" sz="2400" b="1" dirty="0">
                <a:solidFill>
                  <a:srgbClr val="000099"/>
                </a:solidFill>
                <a:latin typeface="Arial" panose="020B0604020202020204" pitchFamily="34" charset="0"/>
                <a:cs typeface="Arial" panose="020B0604020202020204" pitchFamily="34" charset="0"/>
              </a:rPr>
              <a:t>      a complimentary close to end the letter  </a:t>
            </a:r>
            <a:endParaRPr lang="en-US" altLang="zh-CN" sz="2400" b="1" dirty="0">
              <a:solidFill>
                <a:srgbClr val="000099"/>
              </a:solidFill>
              <a:latin typeface="Arial" panose="020B0604020202020204" pitchFamily="34" charset="0"/>
              <a:cs typeface="Arial" panose="020B0604020202020204" pitchFamily="34" charset="0"/>
            </a:endParaRPr>
          </a:p>
          <a:p>
            <a:pPr algn="just" eaLnBrk="1" hangingPunct="1">
              <a:lnSpc>
                <a:spcPct val="90000"/>
              </a:lnSpc>
              <a:spcBef>
                <a:spcPct val="50000"/>
              </a:spcBef>
            </a:pPr>
            <a:r>
              <a:rPr lang="en-US" altLang="zh-CN" sz="2400" b="1" dirty="0">
                <a:solidFill>
                  <a:srgbClr val="000099"/>
                </a:solidFill>
                <a:latin typeface="Arial" panose="020B0604020202020204" pitchFamily="34" charset="0"/>
                <a:cs typeface="Arial" panose="020B0604020202020204" pitchFamily="34" charset="0"/>
              </a:rPr>
              <a:t>Some parts of the letter have already been done for you. </a:t>
            </a:r>
            <a:endParaRPr lang="en-US" altLang="zh-CN" sz="2000" b="1" dirty="0">
              <a:solidFill>
                <a:srgbClr val="000099"/>
              </a:solidFill>
              <a:latin typeface="Arial" panose="020B0604020202020204" pitchFamily="34" charset="0"/>
              <a:ea typeface="Arial" panose="020B0604020202020204" pitchFamily="34" charset="0"/>
            </a:endParaRPr>
          </a:p>
        </p:txBody>
      </p:sp>
      <p:grpSp>
        <p:nvGrpSpPr>
          <p:cNvPr id="59397" name="Group 22"/>
          <p:cNvGrpSpPr/>
          <p:nvPr/>
        </p:nvGrpSpPr>
        <p:grpSpPr>
          <a:xfrm>
            <a:off x="533400" y="1096963"/>
            <a:ext cx="381000" cy="1644650"/>
            <a:chOff x="288" y="1968"/>
            <a:chExt cx="192" cy="1036"/>
          </a:xfrm>
        </p:grpSpPr>
        <p:pic>
          <p:nvPicPr>
            <p:cNvPr id="59398" name="Picture 23" descr="E:\GIF\M_B\MAR_230.GIF"/>
            <p:cNvPicPr>
              <a:picLocks noChangeAspect="1"/>
            </p:cNvPicPr>
            <p:nvPr/>
          </p:nvPicPr>
          <p:blipFill>
            <a:blip r:embed="rId1"/>
            <a:stretch>
              <a:fillRect/>
            </a:stretch>
          </p:blipFill>
          <p:spPr>
            <a:xfrm>
              <a:off x="288" y="1968"/>
              <a:ext cx="192" cy="192"/>
            </a:xfrm>
            <a:prstGeom prst="rect">
              <a:avLst/>
            </a:prstGeom>
            <a:solidFill>
              <a:srgbClr val="FF0000"/>
            </a:solidFill>
            <a:ln w="9525" cap="flat" cmpd="sng">
              <a:solidFill>
                <a:schemeClr val="tx2"/>
              </a:solidFill>
              <a:prstDash val="solid"/>
              <a:miter/>
              <a:headEnd type="none" w="med" len="med"/>
              <a:tailEnd type="none" w="med" len="med"/>
            </a:ln>
          </p:spPr>
        </p:pic>
        <p:pic>
          <p:nvPicPr>
            <p:cNvPr id="59399" name="Picture 24" descr="E:\GIF\M_B\MAR_230.GIF"/>
            <p:cNvPicPr>
              <a:picLocks noChangeAspect="1"/>
            </p:cNvPicPr>
            <p:nvPr/>
          </p:nvPicPr>
          <p:blipFill>
            <a:blip r:embed="rId1"/>
            <a:stretch>
              <a:fillRect/>
            </a:stretch>
          </p:blipFill>
          <p:spPr>
            <a:xfrm>
              <a:off x="288" y="2236"/>
              <a:ext cx="192" cy="192"/>
            </a:xfrm>
            <a:prstGeom prst="rect">
              <a:avLst/>
            </a:prstGeom>
            <a:solidFill>
              <a:srgbClr val="FF0000"/>
            </a:solidFill>
            <a:ln w="9525" cap="flat" cmpd="sng">
              <a:solidFill>
                <a:schemeClr val="tx2"/>
              </a:solidFill>
              <a:prstDash val="solid"/>
              <a:miter/>
              <a:headEnd type="none" w="med" len="med"/>
              <a:tailEnd type="none" w="med" len="med"/>
            </a:ln>
          </p:spPr>
        </p:pic>
        <p:pic>
          <p:nvPicPr>
            <p:cNvPr id="59400" name="Picture 25" descr="E:\GIF\M_B\MAR_230.GIF"/>
            <p:cNvPicPr>
              <a:picLocks noChangeAspect="1"/>
            </p:cNvPicPr>
            <p:nvPr/>
          </p:nvPicPr>
          <p:blipFill>
            <a:blip r:embed="rId1"/>
            <a:stretch>
              <a:fillRect/>
            </a:stretch>
          </p:blipFill>
          <p:spPr>
            <a:xfrm>
              <a:off x="288" y="2524"/>
              <a:ext cx="192" cy="192"/>
            </a:xfrm>
            <a:prstGeom prst="rect">
              <a:avLst/>
            </a:prstGeom>
            <a:solidFill>
              <a:srgbClr val="FF0000"/>
            </a:solidFill>
            <a:ln w="9525" cap="flat" cmpd="sng">
              <a:solidFill>
                <a:schemeClr val="tx2"/>
              </a:solidFill>
              <a:prstDash val="solid"/>
              <a:miter/>
              <a:headEnd type="none" w="med" len="med"/>
              <a:tailEnd type="none" w="med" len="med"/>
            </a:ln>
          </p:spPr>
        </p:pic>
        <p:pic>
          <p:nvPicPr>
            <p:cNvPr id="59401" name="Picture 26" descr="E:\GIF\M_B\MAR_230.GIF"/>
            <p:cNvPicPr>
              <a:picLocks noChangeAspect="1"/>
            </p:cNvPicPr>
            <p:nvPr/>
          </p:nvPicPr>
          <p:blipFill>
            <a:blip r:embed="rId1"/>
            <a:stretch>
              <a:fillRect/>
            </a:stretch>
          </p:blipFill>
          <p:spPr>
            <a:xfrm>
              <a:off x="288" y="2812"/>
              <a:ext cx="192" cy="192"/>
            </a:xfrm>
            <a:prstGeom prst="rect">
              <a:avLst/>
            </a:prstGeom>
            <a:solidFill>
              <a:srgbClr val="FF0000"/>
            </a:solidFill>
            <a:ln w="9525" cap="flat" cmpd="sng">
              <a:solidFill>
                <a:schemeClr val="tx2"/>
              </a:solidFill>
              <a:prstDash val="solid"/>
              <a:miter/>
              <a:headEnd type="none" w="med" len="med"/>
              <a:tailEnd type="none" w="med" len="med"/>
            </a:ln>
          </p:spPr>
        </p:pic>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307" name="Rectangle 11">
            <a:hlinkClick r:id="" action="ppaction://noaction"/>
          </p:cNvPr>
          <p:cNvSpPr>
            <a:spLocks noChangeArrowheads="1"/>
          </p:cNvSpPr>
          <p:nvPr/>
        </p:nvSpPr>
        <p:spPr bwMode="auto">
          <a:xfrm>
            <a:off x="152400" y="-152400"/>
            <a:ext cx="4267200" cy="685800"/>
          </a:xfrm>
          <a:prstGeom prst="rect">
            <a:avLst/>
          </a:prstGeom>
          <a:noFill/>
          <a:ln w="9525">
            <a:noFill/>
            <a:miter lim="800000"/>
          </a:ln>
          <a:effectLst>
            <a:prstShdw prst="shdw17" dist="17961" dir="2700000">
              <a:schemeClr val="hlink">
                <a:gamma/>
                <a:shade val="60000"/>
                <a:invGamma/>
              </a:schemeClr>
            </a:prstShdw>
          </a:effectLst>
        </p:spPr>
        <p:txBody>
          <a:bodyPr lIns="92075" tIns="46038" rIns="92075" bIns="46038"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sng" strike="noStrike" kern="1200" cap="none" spc="0" normalizeH="0" baseline="0" noProof="0" dirty="0">
                <a:ln>
                  <a:noFill/>
                </a:ln>
                <a:solidFill>
                  <a:srgbClr val="FF99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rPr>
              <a:t>Simulate and Create</a:t>
            </a:r>
            <a:endParaRPr kumimoji="1" lang="en-US" altLang="zh-CN" sz="2400" b="1" i="0" u="sng" strike="noStrike" kern="1200" cap="none" spc="0" normalizeH="0" baseline="0" noProof="0" dirty="0">
              <a:ln>
                <a:noFill/>
              </a:ln>
              <a:solidFill>
                <a:srgbClr val="FF99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83308" name="AutoShape 12"/>
          <p:cNvSpPr>
            <a:spLocks noChangeAspect="1" noChangeArrowheads="1"/>
          </p:cNvSpPr>
          <p:nvPr/>
        </p:nvSpPr>
        <p:spPr bwMode="auto">
          <a:xfrm>
            <a:off x="7658100" y="-31750"/>
            <a:ext cx="1485900" cy="685800"/>
          </a:xfrm>
          <a:prstGeom prst="irregularSeal1">
            <a:avLst/>
          </a:prstGeom>
          <a:solidFill>
            <a:srgbClr val="008000"/>
          </a:solidFill>
          <a:ln w="9525">
            <a:noFill/>
            <a:miter lim="800000"/>
          </a:ln>
          <a:effec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rPr>
              <a:t>Key</a:t>
            </a:r>
            <a:endParaRPr kumimoji="1" lang="en-US" altLang="zh-CN" sz="2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60420" name="AutoShape 14"/>
          <p:cNvSpPr/>
          <p:nvPr/>
        </p:nvSpPr>
        <p:spPr>
          <a:xfrm>
            <a:off x="304800" y="590550"/>
            <a:ext cx="8686800" cy="6269038"/>
          </a:xfrm>
          <a:prstGeom prst="foldedCorner">
            <a:avLst>
              <a:gd name="adj" fmla="val 12500"/>
            </a:avLst>
          </a:prstGeom>
          <a:solidFill>
            <a:schemeClr val="folHlink"/>
          </a:solidFill>
          <a:ln w="9525" cap="flat" cmpd="sng">
            <a:solidFill>
              <a:schemeClr val="tx1"/>
            </a:solidFill>
            <a:prstDash val="solid"/>
            <a:headEnd type="none" w="med" len="med"/>
            <a:tailEnd type="none" w="med" len="med"/>
          </a:ln>
        </p:spPr>
        <p:txBody>
          <a:bodyPr anchor="ctr" anchorCtr="0">
            <a:spAutoFit/>
          </a:bodyPr>
          <a:p>
            <a:pPr algn="just" eaLnBrk="1" hangingPunct="1">
              <a:lnSpc>
                <a:spcPct val="90000"/>
              </a:lnSpc>
              <a:spcBef>
                <a:spcPct val="50000"/>
              </a:spcBef>
            </a:pPr>
            <a:r>
              <a:rPr lang="en-US" altLang="zh-CN" sz="2400" b="1" dirty="0">
                <a:solidFill>
                  <a:srgbClr val="000099"/>
                </a:solidFill>
                <a:latin typeface="Arial" panose="020B0604020202020204" pitchFamily="34" charset="0"/>
                <a:cs typeface="Arial" panose="020B0604020202020204" pitchFamily="34" charset="0"/>
              </a:rPr>
              <a:t>Dear Mr. Luford,  </a:t>
            </a:r>
            <a:endParaRPr lang="en-US" altLang="zh-CN" sz="2400" b="1" dirty="0">
              <a:solidFill>
                <a:srgbClr val="000099"/>
              </a:solidFill>
              <a:latin typeface="Arial" panose="020B0604020202020204" pitchFamily="34" charset="0"/>
              <a:cs typeface="Arial" panose="020B0604020202020204" pitchFamily="34" charset="0"/>
            </a:endParaRPr>
          </a:p>
          <a:p>
            <a:pPr algn="just" eaLnBrk="1" hangingPunct="1">
              <a:lnSpc>
                <a:spcPct val="90000"/>
              </a:lnSpc>
              <a:spcBef>
                <a:spcPct val="50000"/>
              </a:spcBef>
            </a:pPr>
            <a:r>
              <a:rPr lang="en-US" altLang="zh-CN" sz="2400" b="1" dirty="0">
                <a:solidFill>
                  <a:srgbClr val="000099"/>
                </a:solidFill>
                <a:latin typeface="Arial" panose="020B0604020202020204" pitchFamily="34" charset="0"/>
                <a:cs typeface="Arial" panose="020B0604020202020204" pitchFamily="34" charset="0"/>
              </a:rPr>
              <a:t>Thank you for your letter of 24 June and I am pleased to confirm my participation in this year’s conference in August.  </a:t>
            </a:r>
            <a:endParaRPr lang="en-US" altLang="zh-CN" sz="2400" b="1" dirty="0">
              <a:solidFill>
                <a:srgbClr val="000099"/>
              </a:solidFill>
              <a:latin typeface="Arial" panose="020B0604020202020204" pitchFamily="34" charset="0"/>
              <a:cs typeface="Arial" panose="020B0604020202020204" pitchFamily="34" charset="0"/>
            </a:endParaRPr>
          </a:p>
          <a:p>
            <a:pPr algn="just" eaLnBrk="1" hangingPunct="1">
              <a:lnSpc>
                <a:spcPct val="90000"/>
              </a:lnSpc>
              <a:spcBef>
                <a:spcPct val="50000"/>
              </a:spcBef>
            </a:pPr>
            <a:r>
              <a:rPr lang="en-US" altLang="zh-CN" sz="2400" b="1" dirty="0">
                <a:solidFill>
                  <a:srgbClr val="000099"/>
                </a:solidFill>
                <a:latin typeface="Arial" panose="020B0604020202020204" pitchFamily="34" charset="0"/>
                <a:cs typeface="Arial" panose="020B0604020202020204" pitchFamily="34" charset="0"/>
              </a:rPr>
              <a:t>I would be grateful if you could send me further details about the program.  </a:t>
            </a:r>
            <a:endParaRPr lang="en-US" altLang="zh-CN" sz="2400" b="1" dirty="0">
              <a:solidFill>
                <a:srgbClr val="000099"/>
              </a:solidFill>
              <a:latin typeface="Arial" panose="020B0604020202020204" pitchFamily="34" charset="0"/>
              <a:cs typeface="Arial" panose="020B0604020202020204" pitchFamily="34" charset="0"/>
            </a:endParaRPr>
          </a:p>
          <a:p>
            <a:pPr algn="just" eaLnBrk="1" hangingPunct="1">
              <a:lnSpc>
                <a:spcPct val="90000"/>
              </a:lnSpc>
              <a:spcBef>
                <a:spcPct val="50000"/>
              </a:spcBef>
            </a:pPr>
            <a:r>
              <a:rPr lang="en-US" altLang="zh-CN" sz="2400" b="1" dirty="0">
                <a:solidFill>
                  <a:srgbClr val="000099"/>
                </a:solidFill>
                <a:latin typeface="Arial" panose="020B0604020202020204" pitchFamily="34" charset="0"/>
                <a:cs typeface="Arial" panose="020B0604020202020204" pitchFamily="34" charset="0"/>
              </a:rPr>
              <a:t>Unfortunately, I will not be able to give an update on last time’s talk. I am afraid that pressure of work will not allow time to prepare a talk.  </a:t>
            </a:r>
            <a:endParaRPr lang="en-US" altLang="zh-CN" sz="2400" b="1" dirty="0">
              <a:solidFill>
                <a:srgbClr val="000099"/>
              </a:solidFill>
              <a:latin typeface="Arial" panose="020B0604020202020204" pitchFamily="34" charset="0"/>
              <a:cs typeface="Arial" panose="020B0604020202020204" pitchFamily="34" charset="0"/>
            </a:endParaRPr>
          </a:p>
          <a:p>
            <a:pPr algn="just" eaLnBrk="1" hangingPunct="1">
              <a:lnSpc>
                <a:spcPct val="90000"/>
              </a:lnSpc>
              <a:spcBef>
                <a:spcPct val="50000"/>
              </a:spcBef>
            </a:pPr>
            <a:r>
              <a:rPr lang="en-US" altLang="zh-CN" sz="2400" b="1" dirty="0">
                <a:solidFill>
                  <a:srgbClr val="000099"/>
                </a:solidFill>
                <a:latin typeface="Arial" panose="020B0604020202020204" pitchFamily="34" charset="0"/>
                <a:cs typeface="Arial" panose="020B0604020202020204" pitchFamily="34" charset="0"/>
              </a:rPr>
              <a:t>However, I look forward to attending the conference again.     							</a:t>
            </a:r>
            <a:endParaRPr lang="en-US" altLang="zh-CN" sz="2400" b="1" dirty="0">
              <a:solidFill>
                <a:srgbClr val="000099"/>
              </a:solidFill>
              <a:latin typeface="Arial" panose="020B0604020202020204" pitchFamily="34" charset="0"/>
              <a:cs typeface="Arial" panose="020B0604020202020204" pitchFamily="34" charset="0"/>
            </a:endParaRPr>
          </a:p>
          <a:p>
            <a:pPr algn="just" eaLnBrk="1" hangingPunct="1">
              <a:lnSpc>
                <a:spcPct val="90000"/>
              </a:lnSpc>
              <a:spcBef>
                <a:spcPct val="50000"/>
              </a:spcBef>
            </a:pPr>
            <a:r>
              <a:rPr lang="en-US" altLang="zh-CN" sz="2400" b="1" dirty="0">
                <a:solidFill>
                  <a:srgbClr val="000099"/>
                </a:solidFill>
                <a:latin typeface="Arial" panose="020B0604020202020204" pitchFamily="34" charset="0"/>
                <a:cs typeface="Arial" panose="020B0604020202020204" pitchFamily="34" charset="0"/>
              </a:rPr>
              <a:t>Yours sincerely, </a:t>
            </a:r>
            <a:endParaRPr lang="en-US" altLang="zh-CN" sz="2400" b="1" dirty="0">
              <a:solidFill>
                <a:srgbClr val="000099"/>
              </a:solidFill>
              <a:latin typeface="Arial" panose="020B0604020202020204" pitchFamily="34" charset="0"/>
              <a:cs typeface="Arial" panose="020B0604020202020204" pitchFamily="34" charset="0"/>
            </a:endParaRPr>
          </a:p>
          <a:p>
            <a:pPr algn="just" eaLnBrk="1" hangingPunct="1">
              <a:lnSpc>
                <a:spcPct val="90000"/>
              </a:lnSpc>
              <a:spcBef>
                <a:spcPct val="50000"/>
              </a:spcBef>
            </a:pPr>
            <a:r>
              <a:rPr lang="en-US" altLang="zh-CN" sz="2400" b="1" dirty="0">
                <a:solidFill>
                  <a:srgbClr val="000099"/>
                </a:solidFill>
                <a:latin typeface="Arial" panose="020B0604020202020204" pitchFamily="34" charset="0"/>
                <a:cs typeface="Arial" panose="020B0604020202020204" pitchFamily="34" charset="0"/>
              </a:rPr>
              <a:t>H. Bool  	</a:t>
            </a:r>
            <a:endParaRPr lang="en-US" altLang="zh-CN" sz="2400" b="1" dirty="0">
              <a:solidFill>
                <a:srgbClr val="000099"/>
              </a:solidFill>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3308"/>
                                        </p:tgtEl>
                                        <p:attrNameLst>
                                          <p:attrName>style.visibility</p:attrName>
                                        </p:attrNameLst>
                                      </p:cBhvr>
                                      <p:to>
                                        <p:strVal val="visible"/>
                                      </p:to>
                                    </p:set>
                                    <p:animEffect transition="in" filter="dissolve">
                                      <p:cBhvr>
                                        <p:cTn id="7" dur="500"/>
                                        <p:tgtEl>
                                          <p:spTgt spid="183308"/>
                                        </p:tgtEl>
                                      </p:cBhvr>
                                    </p:animEffect>
                                  </p:childTnLst>
                                  <p:subTnLst>
                                    <p:audio>
                                      <p:cMediaNode>
                                        <p:cTn display="0" masterRel="sameClick">
                                          <p:stCondLst>
                                            <p:cond evt="begin" delay="0">
                                              <p:tn val="5"/>
                                            </p:cond>
                                          </p:stCondLst>
                                          <p:endCondLst>
                                            <p:cond evt="onStopAudio" delay="0">
                                              <p:tgtEl>
                                                <p:sldTgt/>
                                              </p:tgtEl>
                                            </p:cond>
                                          </p:endCondLst>
                                        </p:cTn>
                                        <p:tgtEl>
                                          <p:sndTgt r:embed="rId1"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Text Box 7"/>
          <p:cNvSpPr txBox="1"/>
          <p:nvPr/>
        </p:nvSpPr>
        <p:spPr>
          <a:xfrm>
            <a:off x="533400" y="1143000"/>
            <a:ext cx="8153400" cy="1516063"/>
          </a:xfrm>
          <a:prstGeom prst="rect">
            <a:avLst/>
          </a:prstGeom>
          <a:noFill/>
          <a:ln w="9525">
            <a:noFill/>
          </a:ln>
        </p:spPr>
        <p:txBody>
          <a:bodyPr>
            <a:spAutoFit/>
          </a:bodyPr>
          <a:p>
            <a:pPr algn="just" eaLnBrk="1" fontAlgn="t" hangingPunct="1">
              <a:lnSpc>
                <a:spcPct val="130000"/>
              </a:lnSpc>
              <a:spcBef>
                <a:spcPct val="50000"/>
              </a:spcBef>
            </a:pPr>
            <a:r>
              <a:rPr lang="en-US" altLang="zh-CN" sz="2400" b="1" dirty="0">
                <a:solidFill>
                  <a:srgbClr val="FFFFFF"/>
                </a:solidFill>
                <a:latin typeface="Arial" panose="020B0604020202020204" pitchFamily="34" charset="0"/>
                <a:cs typeface="Arial" panose="020B0604020202020204" pitchFamily="34" charset="0"/>
              </a:rPr>
              <a:t>  4. </a:t>
            </a:r>
            <a:r>
              <a:rPr lang="en-US" altLang="zh-CN" sz="2400" b="1" dirty="0">
                <a:solidFill>
                  <a:srgbClr val="FFFFFF"/>
                </a:solidFill>
                <a:latin typeface="Arial" panose="020B0604020202020204" pitchFamily="34" charset="0"/>
                <a:cs typeface="Times New Roman" panose="02020603050405020304" pitchFamily="18" charset="0"/>
              </a:rPr>
              <a:t>Translate the following message into English, referring to the Data Bank in the Workbook for reference.</a:t>
            </a:r>
            <a:r>
              <a:rPr lang="en-US" altLang="zh-CN" sz="2400" b="1" dirty="0">
                <a:solidFill>
                  <a:srgbClr val="FFFFFF"/>
                </a:solidFill>
                <a:latin typeface="Arial" panose="020B0604020202020204" pitchFamily="34" charset="0"/>
                <a:cs typeface="Arial" panose="020B0604020202020204" pitchFamily="34" charset="0"/>
              </a:rPr>
              <a:t> </a:t>
            </a:r>
            <a:r>
              <a:rPr lang="en-US" altLang="zh-CN" sz="2400" b="1" dirty="0">
                <a:solidFill>
                  <a:srgbClr val="FFFFFF"/>
                </a:solidFill>
                <a:latin typeface="Arial" panose="020B0604020202020204" pitchFamily="34" charset="0"/>
                <a:cs typeface="Times New Roman" panose="02020603050405020304" pitchFamily="18" charset="0"/>
              </a:rPr>
              <a:t> </a:t>
            </a:r>
            <a:endParaRPr lang="en-US" altLang="zh-CN" sz="2400" b="1" dirty="0">
              <a:solidFill>
                <a:srgbClr val="FFFFFF"/>
              </a:solidFill>
              <a:latin typeface="Arial" panose="020B0604020202020204" pitchFamily="34" charset="0"/>
              <a:ea typeface="Times New Roman" panose="02020603050405020304" pitchFamily="18" charset="0"/>
            </a:endParaRPr>
          </a:p>
        </p:txBody>
      </p:sp>
      <p:sp>
        <p:nvSpPr>
          <p:cNvPr id="184405" name="Rectangle 85">
            <a:hlinkClick r:id="" action="ppaction://noaction"/>
          </p:cNvPr>
          <p:cNvSpPr>
            <a:spLocks noChangeArrowheads="1"/>
          </p:cNvSpPr>
          <p:nvPr/>
        </p:nvSpPr>
        <p:spPr bwMode="auto">
          <a:xfrm>
            <a:off x="304800" y="381000"/>
            <a:ext cx="4267200" cy="685800"/>
          </a:xfrm>
          <a:prstGeom prst="rect">
            <a:avLst/>
          </a:prstGeom>
          <a:noFill/>
          <a:ln w="9525">
            <a:noFill/>
            <a:miter lim="800000"/>
          </a:ln>
          <a:effectLst>
            <a:prstShdw prst="shdw17" dist="17961" dir="2700000">
              <a:schemeClr val="hlink">
                <a:gamma/>
                <a:shade val="60000"/>
                <a:invGamma/>
              </a:schemeClr>
            </a:prstShdw>
          </a:effectLst>
        </p:spPr>
        <p:txBody>
          <a:bodyPr lIns="92075" tIns="46038" rIns="92075" bIns="46038"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sng" strike="noStrike" kern="1200" cap="none" spc="0" normalizeH="0" baseline="0" noProof="0" dirty="0">
                <a:ln>
                  <a:noFill/>
                </a:ln>
                <a:solidFill>
                  <a:srgbClr val="FF99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rPr>
              <a:t>Simulate and Create</a:t>
            </a:r>
            <a:endParaRPr kumimoji="1" lang="en-US" altLang="zh-CN" sz="2400" b="1" i="0" u="sng" strike="noStrike" kern="1200" cap="none" spc="0" normalizeH="0" baseline="0" noProof="0" dirty="0">
              <a:ln>
                <a:noFill/>
              </a:ln>
              <a:solidFill>
                <a:srgbClr val="FF99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61444" name="AutoShape 89"/>
          <p:cNvSpPr/>
          <p:nvPr/>
        </p:nvSpPr>
        <p:spPr>
          <a:xfrm>
            <a:off x="457200" y="1676400"/>
            <a:ext cx="8153400" cy="2789238"/>
          </a:xfrm>
          <a:prstGeom prst="foldedCorner">
            <a:avLst>
              <a:gd name="adj" fmla="val 12500"/>
            </a:avLst>
          </a:prstGeom>
          <a:solidFill>
            <a:schemeClr val="folHlink"/>
          </a:solidFill>
          <a:ln w="9525" cap="flat" cmpd="sng">
            <a:solidFill>
              <a:schemeClr val="tx1"/>
            </a:solidFill>
            <a:prstDash val="solid"/>
            <a:headEnd type="none" w="med" len="med"/>
            <a:tailEnd type="none" w="med" len="med"/>
          </a:ln>
        </p:spPr>
        <p:txBody>
          <a:bodyPr anchor="ctr" anchorCtr="0">
            <a:spAutoFit/>
          </a:bodyPr>
          <a:p>
            <a:pPr algn="just" eaLnBrk="1" hangingPunct="1">
              <a:lnSpc>
                <a:spcPct val="160000"/>
              </a:lnSpc>
              <a:spcBef>
                <a:spcPct val="50000"/>
              </a:spcBef>
            </a:pPr>
            <a:r>
              <a:rPr lang="zh-CN" altLang="en-US" sz="2400" b="1" dirty="0">
                <a:solidFill>
                  <a:srgbClr val="000099"/>
                </a:solidFill>
                <a:latin typeface="Arial" panose="020B0604020202020204" pitchFamily="34" charset="0"/>
                <a:cs typeface="Arial" panose="020B0604020202020204" pitchFamily="34" charset="0"/>
              </a:rPr>
              <a:t>我很希望能参加你的毕业聚会。我知道这一定会很有意思。遗憾的是，我父母已经邀请了几位亲属来我家里吃饭。我想知道你是否可以在星期六晚上来我家，告诉我有关聚会的情况。</a:t>
            </a:r>
            <a:endParaRPr lang="zh-CN" altLang="en-US" sz="2000" b="1" dirty="0">
              <a:solidFill>
                <a:srgbClr val="000099"/>
              </a:solidFill>
              <a:latin typeface="Arial" panose="020B0604020202020204" pitchFamily="34" charset="0"/>
              <a:ea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5430" name="Rectangle 1110">
            <a:hlinkClick r:id="" action="ppaction://noaction"/>
          </p:cNvPr>
          <p:cNvSpPr>
            <a:spLocks noChangeArrowheads="1"/>
          </p:cNvSpPr>
          <p:nvPr/>
        </p:nvSpPr>
        <p:spPr bwMode="auto">
          <a:xfrm>
            <a:off x="228600" y="76200"/>
            <a:ext cx="3432810" cy="685800"/>
          </a:xfrm>
          <a:prstGeom prst="rect">
            <a:avLst/>
          </a:prstGeom>
          <a:noFill/>
          <a:ln w="9525">
            <a:noFill/>
            <a:miter lim="800000"/>
          </a:ln>
          <a:effectLst>
            <a:prstShdw prst="shdw17" dist="17961" dir="2700000">
              <a:schemeClr val="hlink">
                <a:gamma/>
                <a:shade val="60000"/>
                <a:invGamma/>
              </a:schemeClr>
            </a:prstShdw>
          </a:effectLst>
        </p:spPr>
        <p:txBody>
          <a:bodyPr lIns="92075" tIns="46038" rIns="92075" bIns="46038"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1" i="0" u="sng" strike="noStrike" kern="1200" cap="none" spc="0" normalizeH="0" baseline="0" noProof="0" dirty="0">
                <a:ln>
                  <a:noFill/>
                </a:ln>
                <a:solidFill>
                  <a:srgbClr val="FF99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rPr>
              <a:t>Simulate and Create</a:t>
            </a:r>
            <a:endParaRPr kumimoji="1" lang="en-US" altLang="zh-CN" sz="2400" b="1" i="0" u="sng" strike="noStrike" kern="1200" cap="none" spc="0" normalizeH="0" baseline="0" noProof="0" dirty="0">
              <a:ln>
                <a:noFill/>
              </a:ln>
              <a:solidFill>
                <a:srgbClr val="FF99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85433" name="AutoShape 1113"/>
          <p:cNvSpPr>
            <a:spLocks noChangeAspect="1" noChangeArrowheads="1"/>
          </p:cNvSpPr>
          <p:nvPr/>
        </p:nvSpPr>
        <p:spPr bwMode="auto">
          <a:xfrm>
            <a:off x="7239000" y="-33337"/>
            <a:ext cx="1600200" cy="1090613"/>
          </a:xfrm>
          <a:prstGeom prst="irregularSeal1">
            <a:avLst/>
          </a:prstGeom>
          <a:solidFill>
            <a:srgbClr val="008000"/>
          </a:solidFill>
          <a:ln w="9525">
            <a:noFill/>
            <a:miter lim="800000"/>
          </a:ln>
          <a:effec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rPr>
              <a:t>Key</a:t>
            </a:r>
            <a:endParaRPr kumimoji="1" lang="en-US" altLang="zh-CN" sz="20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62468" name="AutoShape 1115"/>
          <p:cNvSpPr/>
          <p:nvPr/>
        </p:nvSpPr>
        <p:spPr>
          <a:xfrm>
            <a:off x="317500" y="914400"/>
            <a:ext cx="8305800" cy="3136900"/>
          </a:xfrm>
          <a:prstGeom prst="foldedCorner">
            <a:avLst>
              <a:gd name="adj" fmla="val 12500"/>
            </a:avLst>
          </a:prstGeom>
          <a:solidFill>
            <a:schemeClr val="folHlink"/>
          </a:solidFill>
          <a:ln w="9525" cap="flat" cmpd="sng">
            <a:solidFill>
              <a:schemeClr val="tx1"/>
            </a:solidFill>
            <a:prstDash val="solid"/>
            <a:headEnd type="none" w="med" len="med"/>
            <a:tailEnd type="none" w="med" len="med"/>
          </a:ln>
        </p:spPr>
        <p:txBody>
          <a:bodyPr anchor="ctr" anchorCtr="0">
            <a:spAutoFit/>
          </a:bodyPr>
          <a:p>
            <a:pPr algn="just" eaLnBrk="1" hangingPunct="1">
              <a:lnSpc>
                <a:spcPct val="140000"/>
              </a:lnSpc>
              <a:spcBef>
                <a:spcPct val="50000"/>
              </a:spcBef>
            </a:pPr>
            <a:r>
              <a:rPr lang="en-US" altLang="zh-CN" sz="2400" b="1" dirty="0">
                <a:solidFill>
                  <a:srgbClr val="000099"/>
                </a:solidFill>
                <a:latin typeface="Arial" panose="020B0604020202020204" pitchFamily="34" charset="0"/>
                <a:cs typeface="Arial" panose="020B0604020202020204" pitchFamily="34" charset="0"/>
              </a:rPr>
              <a:t>I wish I could attend your graduation party. I know it will be lots of fun. Unfortunately my parents have already invited several of our relatives over for a reunion. I wonder if you could come on Saturday evening so you can tell me all about the party. </a:t>
            </a:r>
            <a:endParaRPr lang="en-US" altLang="zh-CN" sz="2400" b="1" dirty="0">
              <a:solidFill>
                <a:srgbClr val="000099"/>
              </a:solidFill>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5433"/>
                                        </p:tgtEl>
                                        <p:attrNameLst>
                                          <p:attrName>style.visibility</p:attrName>
                                        </p:attrNameLst>
                                      </p:cBhvr>
                                      <p:to>
                                        <p:strVal val="visible"/>
                                      </p:to>
                                    </p:set>
                                    <p:animEffect transition="in" filter="dissolve">
                                      <p:cBhvr>
                                        <p:cTn id="7" dur="500"/>
                                        <p:tgtEl>
                                          <p:spTgt spid="185433"/>
                                        </p:tgtEl>
                                      </p:cBhvr>
                                    </p:animEffect>
                                  </p:childTnLst>
                                  <p:subTnLst>
                                    <p:audio>
                                      <p:cMediaNode>
                                        <p:cTn display="0" masterRel="sameClick">
                                          <p:stCondLst>
                                            <p:cond evt="begin" delay="0">
                                              <p:tn val="5"/>
                                            </p:cond>
                                          </p:stCondLst>
                                          <p:endCondLst>
                                            <p:cond evt="onStopAudio" delay="0">
                                              <p:tgtEl>
                                                <p:sldTgt/>
                                              </p:tgtEl>
                                            </p:cond>
                                          </p:endCondLst>
                                        </p:cTn>
                                        <p:tgtEl>
                                          <p:sndTgt r:embed="rId1"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43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noRot="1" noChangeArrowheads="1"/>
          </p:cNvSpPr>
          <p:nvPr>
            <p:ph type="title" idx="4294967295"/>
          </p:nvPr>
        </p:nvSpPr>
        <p:spPr>
          <a:xfrm>
            <a:off x="0" y="152400"/>
            <a:ext cx="8447088" cy="8382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1" u="none" strike="noStrike" kern="0" cap="none" spc="0" normalizeH="0" baseline="0" noProof="0" dirty="0">
                <a:ln>
                  <a:noFill/>
                </a:ln>
                <a:solidFill>
                  <a:srgbClr val="FF66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j-cs"/>
              </a:rPr>
              <a:t>  Writing Instruction</a:t>
            </a:r>
            <a:endParaRPr kumimoji="0" lang="en-US" altLang="zh-CN" sz="3200" b="0" i="1" u="none" strike="noStrike" kern="0" cap="none" spc="0" normalizeH="0" baseline="0" noProof="0" dirty="0">
              <a:ln>
                <a:noFill/>
              </a:ln>
              <a:solidFill>
                <a:srgbClr val="FF66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j-cs"/>
            </a:endParaRPr>
          </a:p>
        </p:txBody>
      </p:sp>
      <p:sp>
        <p:nvSpPr>
          <p:cNvPr id="11267" name="Rectangle 3"/>
          <p:cNvSpPr>
            <a:spLocks noGrp="1" noRot="1" noChangeArrowheads="1"/>
          </p:cNvSpPr>
          <p:nvPr>
            <p:ph type="body" idx="1"/>
          </p:nvPr>
        </p:nvSpPr>
        <p:spPr>
          <a:xfrm>
            <a:off x="228600" y="304800"/>
            <a:ext cx="8594725" cy="540385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endParaRPr kumimoji="0" lang="en-US" altLang="zh-CN" sz="3200" b="1" i="1" u="none" strike="noStrike" kern="0" cap="none" spc="0" normalizeH="0" baseline="0" noProof="0" dirty="0">
              <a:ln>
                <a:noFill/>
              </a:ln>
              <a:solidFill>
                <a:srgbClr val="00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en-US" altLang="zh-CN" sz="3200" b="1" i="1"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  </a:t>
            </a:r>
            <a:r>
              <a:rPr kumimoji="0" lang="en-US" altLang="zh-CN" sz="3200" b="1" i="1" u="none" strike="noStrike" kern="0" cap="none" spc="0" normalizeH="0" baseline="0" noProof="0" dirty="0">
                <a:ln>
                  <a:noFill/>
                </a:ln>
                <a:solidFill>
                  <a:schemeClr val="accent6">
                    <a:lumMod val="60000"/>
                    <a:lumOff val="40000"/>
                  </a:schemeClr>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Brief Introduction of Letter of </a:t>
            </a:r>
            <a:r>
              <a:rPr kumimoji="0" lang="en-US" altLang="zh-CN" sz="3200" b="1" i="1" u="none" strike="noStrike" kern="0" cap="none" spc="0" normalizeH="0" baseline="0" noProof="0" dirty="0" smtClean="0">
                <a:ln>
                  <a:noFill/>
                </a:ln>
                <a:solidFill>
                  <a:schemeClr val="accent6">
                    <a:lumMod val="60000"/>
                    <a:lumOff val="40000"/>
                  </a:schemeClr>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Invitation</a:t>
            </a:r>
            <a:endParaRPr kumimoji="0" lang="en-US" altLang="zh-CN" sz="2800" b="0" i="0" u="none" strike="noStrike" kern="0" cap="none" spc="0" normalizeH="0" baseline="0" noProof="0" dirty="0">
              <a:ln>
                <a:noFill/>
              </a:ln>
              <a:solidFill>
                <a:srgbClr val="FFFF37"/>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None/>
              <a:defRPr/>
            </a:pPr>
            <a:r>
              <a:rPr kumimoji="0" lang="en-US" altLang="zh-CN" sz="2400" b="0" i="0" u="none" strike="noStrike" kern="0" cap="none" spc="0" normalizeH="0" baseline="0" noProof="0" dirty="0">
                <a:ln>
                  <a:noFill/>
                </a:ln>
                <a:solidFill>
                  <a:schemeClr val="tx2"/>
                </a:solidFill>
                <a:effectLst>
                  <a:outerShdw blurRad="38100" dist="38100" dir="2700000" algn="tl">
                    <a:srgbClr val="FFFFFF"/>
                  </a:outerShdw>
                </a:effectLst>
                <a:uLnTx/>
                <a:uFillTx/>
                <a:latin typeface="+mn-lt"/>
                <a:ea typeface="宋体" panose="02010600030101010101" pitchFamily="2" charset="-122"/>
                <a:cs typeface="+mn-cs"/>
              </a:rPr>
              <a:t>          </a:t>
            </a:r>
            <a:r>
              <a:rPr kumimoji="0" lang="zh-CN" altLang="en-US" sz="2400" b="1" i="0" u="none" strike="noStrike" kern="0" cap="none" spc="0" normalizeH="0" baseline="0" noProof="0" dirty="0">
                <a:ln>
                  <a:noFill/>
                </a:ln>
                <a:solidFill>
                  <a:schemeClr val="tx2"/>
                </a:solidFill>
                <a:effectLst>
                  <a:outerShdw blurRad="38100" dist="38100" dir="2700000" algn="tl">
                    <a:srgbClr val="FFFFFF"/>
                  </a:outerShdw>
                </a:effectLst>
                <a:uLnTx/>
                <a:uFillTx/>
                <a:latin typeface="+mn-lt"/>
                <a:ea typeface="宋体" panose="02010600030101010101" pitchFamily="2" charset="-122"/>
                <a:cs typeface="+mn-cs"/>
              </a:rPr>
              <a:t>邀请信用于日常生活中对别人发出邀请，可分为正式邀请和非正式邀请。正式邀请一般用于大型的活动，如：学术会议、访问考察、讲学、婚礼等。非正式邀请用于朋友之间，如：吃饭、喝茶、看电影以及来家中小住等。邀请信一般应于事前一两周发出，详细说明</a:t>
            </a:r>
            <a:r>
              <a:rPr kumimoji="0" lang="zh-CN" altLang="en-US" sz="2400" b="1" i="0" u="none" strike="noStrike" kern="0" cap="none" spc="0" normalizeH="0" baseline="0" noProof="0" dirty="0">
                <a:ln>
                  <a:noFill/>
                </a:ln>
                <a:solidFill>
                  <a:schemeClr val="accent6">
                    <a:lumMod val="60000"/>
                    <a:lumOff val="40000"/>
                  </a:schemeClr>
                </a:solidFill>
                <a:effectLst>
                  <a:outerShdw blurRad="38100" dist="38100" dir="2700000" algn="tl">
                    <a:srgbClr val="FFFFFF"/>
                  </a:outerShdw>
                </a:effectLst>
                <a:uLnTx/>
                <a:uFillTx/>
                <a:latin typeface="+mn-lt"/>
                <a:ea typeface="宋体" panose="02010600030101010101" pitchFamily="2" charset="-122"/>
                <a:cs typeface="+mn-cs"/>
              </a:rPr>
              <a:t>邀请的目的、时间和地点</a:t>
            </a:r>
            <a:r>
              <a:rPr kumimoji="0" lang="zh-CN" altLang="en-US" sz="2400" b="1" i="0" u="none" strike="noStrike" kern="0" cap="none" spc="0" normalizeH="0" baseline="0" noProof="0" dirty="0">
                <a:ln>
                  <a:noFill/>
                </a:ln>
                <a:solidFill>
                  <a:schemeClr val="tx2"/>
                </a:solidFill>
                <a:effectLst>
                  <a:outerShdw blurRad="38100" dist="38100" dir="2700000" algn="tl">
                    <a:srgbClr val="FFFFFF"/>
                  </a:outerShdw>
                </a:effectLst>
                <a:uLnTx/>
                <a:uFillTx/>
                <a:latin typeface="+mn-lt"/>
                <a:ea typeface="宋体" panose="02010600030101010101" pitchFamily="2" charset="-122"/>
                <a:cs typeface="+mn-cs"/>
              </a:rPr>
              <a:t>，语言应简短、热情，给人真诚、亲切的感觉。</a:t>
            </a:r>
            <a:endParaRPr kumimoji="0" lang="zh-CN" altLang="en-US" sz="2400" b="1" i="0" u="none" strike="noStrike" kern="0" cap="none" spc="0" normalizeH="0" baseline="0" noProof="0" dirty="0">
              <a:ln>
                <a:noFill/>
              </a:ln>
              <a:solidFill>
                <a:schemeClr val="tx2"/>
              </a:solidFill>
              <a:effectLst>
                <a:outerShdw blurRad="38100" dist="38100" dir="2700000" algn="tl">
                  <a:srgbClr val="FFFFFF"/>
                </a:outerShdw>
              </a:effectLst>
              <a:uLnTx/>
              <a:uFillTx/>
              <a:latin typeface="+mn-lt"/>
              <a:ea typeface="宋体" panose="02010600030101010101" pitchFamily="2" charset="-122"/>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None/>
              <a:defRPr/>
            </a:pPr>
            <a:endParaRPr kumimoji="0" lang="zh-CN" altLang="en-US" sz="2400" b="1" i="0" u="none" strike="noStrike" kern="0" cap="none" spc="0" normalizeH="0" baseline="0" noProof="0" dirty="0">
              <a:ln>
                <a:noFill/>
              </a:ln>
              <a:solidFill>
                <a:schemeClr val="tx2"/>
              </a:solidFill>
              <a:effectLst>
                <a:outerShdw blurRad="38100" dist="38100" dir="2700000" algn="tl">
                  <a:srgbClr val="FFFFFF"/>
                </a:outerShdw>
              </a:effectLst>
              <a:uLnTx/>
              <a:uFillTx/>
              <a:latin typeface="+mn-lt"/>
              <a:ea typeface="宋体" panose="02010600030101010101" pitchFamily="2" charset="-122"/>
              <a:cs typeface="+mn-cs"/>
            </a:endParaRPr>
          </a:p>
          <a:p>
            <a:pPr marL="342900" marR="0" lvl="0" indent="-342900" algn="l" defTabSz="914400" rtl="0" eaLnBrk="1" fontAlgn="base" latinLnBrk="0" hangingPunct="1">
              <a:lnSpc>
                <a:spcPct val="150000"/>
              </a:lnSpc>
              <a:spcBef>
                <a:spcPct val="20000"/>
              </a:spcBef>
              <a:spcAft>
                <a:spcPct val="0"/>
              </a:spcAft>
              <a:buClrTx/>
              <a:buSzTx/>
              <a:buFont typeface="Wingdings" panose="05000000000000000000" pitchFamily="2" charset="2"/>
              <a:buNone/>
              <a:defRPr/>
            </a:pPr>
            <a:endParaRPr kumimoji="0" lang="zh-CN" altLang="en-US" sz="2400" b="1" i="0" u="none" strike="noStrike" kern="0" cap="none" spc="0" normalizeH="0" baseline="0" noProof="0" dirty="0">
              <a:ln>
                <a:noFill/>
              </a:ln>
              <a:solidFill>
                <a:schemeClr val="tx2"/>
              </a:solidFill>
              <a:effectLst>
                <a:outerShdw blurRad="38100" dist="38100" dir="2700000" algn="tl">
                  <a:srgbClr val="FFFFFF"/>
                </a:outerShdw>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iterate type="lt">
                                    <p:tmPct val="10000"/>
                                  </p:iterate>
                                  <p:childTnLst>
                                    <p:set>
                                      <p:cBhvr>
                                        <p:cTn id="6" dur="indefinite" fill="hold">
                                          <p:stCondLst>
                                            <p:cond delay="0"/>
                                          </p:stCondLst>
                                        </p:cTn>
                                        <p:tgtEl>
                                          <p:spTgt spid="11266"/>
                                        </p:tgtEl>
                                        <p:attrNameLst>
                                          <p:attrName>style.visibility</p:attrName>
                                        </p:attrNameLst>
                                      </p:cBhvr>
                                      <p:to>
                                        <p:strVal val="visible"/>
                                      </p:to>
                                    </p:set>
                                    <p:animEffect transition="in" filter="fade">
                                      <p:cBhvr>
                                        <p:cTn id="7" dur="597">
                                          <p:stCondLst>
                                            <p:cond delay="0"/>
                                          </p:stCondLst>
                                        </p:cTn>
                                        <p:tgtEl>
                                          <p:spTgt spid="11266"/>
                                        </p:tgtEl>
                                      </p:cBhvr>
                                    </p:animEffect>
                                    <p:anim calcmode="lin" valueType="num">
                                      <p:cBhvr>
                                        <p:cTn id="8" dur="597" fill="hold">
                                          <p:stCondLst>
                                            <p:cond delay="0"/>
                                          </p:stCondLst>
                                        </p:cTn>
                                        <p:tgtEl>
                                          <p:spTgt spid="11266"/>
                                        </p:tgtEl>
                                        <p:attrNameLst>
                                          <p:attrName>style.rotation</p:attrName>
                                        </p:attrNameLst>
                                      </p:cBhvr>
                                      <p:tavLst>
                                        <p:tav tm="0">
                                          <p:val>
                                            <p:fltVal val="720.000000"/>
                                          </p:val>
                                        </p:tav>
                                        <p:tav tm="100000">
                                          <p:val>
                                            <p:fltVal val="0.000000"/>
                                          </p:val>
                                        </p:tav>
                                      </p:tavLst>
                                    </p:anim>
                                    <p:anim calcmode="lin" valueType="num">
                                      <p:cBhvr>
                                        <p:cTn id="9" dur="597" fill="hold">
                                          <p:stCondLst>
                                            <p:cond delay="0"/>
                                          </p:stCondLst>
                                        </p:cTn>
                                        <p:tgtEl>
                                          <p:spTgt spid="11266"/>
                                        </p:tgtEl>
                                        <p:attrNameLst>
                                          <p:attrName>ppt_h</p:attrName>
                                        </p:attrNameLst>
                                      </p:cBhvr>
                                      <p:tavLst>
                                        <p:tav tm="0">
                                          <p:val>
                                            <p:fltVal val="0.000000"/>
                                          </p:val>
                                        </p:tav>
                                        <p:tav tm="100000">
                                          <p:val>
                                            <p:strVal val="#ppt_h"/>
                                          </p:val>
                                        </p:tav>
                                      </p:tavLst>
                                    </p:anim>
                                    <p:anim calcmode="lin" valueType="num">
                                      <p:cBhvr>
                                        <p:cTn id="10" dur="597" fill="hold">
                                          <p:stCondLst>
                                            <p:cond delay="0"/>
                                          </p:stCondLst>
                                        </p:cTn>
                                        <p:tgtEl>
                                          <p:spTgt spid="11266"/>
                                        </p:tgtEl>
                                        <p:attrNameLst>
                                          <p:attrName>ppt_w</p:attrName>
                                        </p:attrNameLst>
                                      </p:cBhvr>
                                      <p:tavLst>
                                        <p:tav tm="0">
                                          <p:val>
                                            <p:fltVal val="0.00000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indefinite" fill="hold">
                                          <p:stCondLst>
                                            <p:cond delay="0"/>
                                          </p:stCondLst>
                                        </p:cTn>
                                        <p:tgtEl>
                                          <p:spTgt spid="11267">
                                            <p:txEl>
                                              <p:charRg st="1" end="46"/>
                                            </p:txEl>
                                          </p:spTgt>
                                        </p:tgtEl>
                                        <p:attrNameLst>
                                          <p:attrName>style.visibility</p:attrName>
                                        </p:attrNameLst>
                                      </p:cBhvr>
                                      <p:to>
                                        <p:strVal val="visible"/>
                                      </p:to>
                                    </p:set>
                                    <p:animEffect transition="in" filter="slide(fromBottom)">
                                      <p:cBhvr>
                                        <p:cTn id="15" dur="500">
                                          <p:stCondLst>
                                            <p:cond delay="0"/>
                                          </p:stCondLst>
                                        </p:cTn>
                                        <p:tgtEl>
                                          <p:spTgt spid="11267">
                                            <p:txEl>
                                              <p:charRg st="1" end="4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indefinite" fill="hold">
                                          <p:stCondLst>
                                            <p:cond delay="0"/>
                                          </p:stCondLst>
                                        </p:cTn>
                                        <p:tgtEl>
                                          <p:spTgt spid="11267">
                                            <p:txEl>
                                              <p:charRg st="46" end="205"/>
                                            </p:txEl>
                                          </p:spTgt>
                                        </p:tgtEl>
                                        <p:attrNameLst>
                                          <p:attrName>style.visibility</p:attrName>
                                        </p:attrNameLst>
                                      </p:cBhvr>
                                      <p:to>
                                        <p:strVal val="visible"/>
                                      </p:to>
                                    </p:set>
                                    <p:animEffect transition="in" filter="slide(fromBottom)">
                                      <p:cBhvr>
                                        <p:cTn id="20" dur="500">
                                          <p:stCondLst>
                                            <p:cond delay="0"/>
                                          </p:stCondLst>
                                        </p:cTn>
                                        <p:tgtEl>
                                          <p:spTgt spid="11267">
                                            <p:txEl>
                                              <p:charRg st="46" end="20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Rectangle 3"/>
          <p:cNvSpPr>
            <a:spLocks noGrp="1" noRot="1" noChangeArrowheads="1"/>
          </p:cNvSpPr>
          <p:nvPr>
            <p:ph type="body" idx="1"/>
          </p:nvPr>
        </p:nvSpPr>
        <p:spPr>
          <a:xfrm>
            <a:off x="381000" y="304800"/>
            <a:ext cx="8450263" cy="6048375"/>
          </a:xfrm>
        </p:spPr>
        <p:txBody>
          <a:bodyPr vert="horz" wrap="square" lIns="91440" tIns="45720" rIns="91440" bIns="45720" numCol="1" anchor="t" anchorCtr="0" compatLnSpc="1"/>
          <a:lstStyle/>
          <a:p>
            <a:pPr marL="609600" marR="0" lvl="0" indent="-6096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en-US" altLang="zh-CN" sz="3200" b="1" i="1" u="none" strike="noStrike" kern="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Main Content</a:t>
            </a:r>
            <a:endParaRPr kumimoji="0" lang="en-US" altLang="zh-CN" sz="3200" b="1" i="1" u="none" strike="noStrike" kern="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endParaRPr>
          </a:p>
          <a:p>
            <a:pPr marL="609600" marR="0" lvl="0" indent="-6096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zh-CN" altLang="en-US" sz="3200" b="1" i="1" u="none" strike="noStrike" kern="0" cap="none" spc="0" normalizeH="0" baseline="0" noProof="0" dirty="0">
                <a:ln>
                  <a:noFill/>
                </a:ln>
                <a:solidFill>
                  <a:srgbClr val="FB3BAD"/>
                </a:solidFill>
                <a:effectLst/>
                <a:uLnTx/>
                <a:uFillTx/>
                <a:latin typeface="Times New Roman" panose="02020603050405020304" pitchFamily="18" charset="0"/>
                <a:ea typeface="宋体" panose="02010600030101010101" pitchFamily="2" charset="-122"/>
                <a:cs typeface="+mn-cs"/>
              </a:rPr>
              <a:t>邀请信</a:t>
            </a:r>
            <a:r>
              <a:rPr kumimoji="0" lang="zh-CN" altLang="en-US" sz="3200" b="1" i="1" u="none" strike="noStrike" kern="0" cap="none" spc="0" normalizeH="0" baseline="0" noProof="0" dirty="0" smtClean="0">
                <a:ln>
                  <a:noFill/>
                </a:ln>
                <a:solidFill>
                  <a:srgbClr val="FB3BAD"/>
                </a:solidFill>
                <a:effectLst/>
                <a:uLnTx/>
                <a:uFillTx/>
                <a:latin typeface="Times New Roman" panose="02020603050405020304" pitchFamily="18" charset="0"/>
                <a:ea typeface="宋体" panose="02010600030101010101" pitchFamily="2" charset="-122"/>
                <a:cs typeface="+mn-cs"/>
              </a:rPr>
              <a:t>：</a:t>
            </a:r>
            <a:endParaRPr kumimoji="0" lang="zh-CN" altLang="en-US" sz="3200" b="1" i="1" u="none" strike="noStrike" kern="0" cap="none" spc="0" normalizeH="0" baseline="0" noProof="0" dirty="0">
              <a:ln>
                <a:noFill/>
              </a:ln>
              <a:solidFill>
                <a:srgbClr val="FFFF37"/>
              </a:solidFill>
              <a:effectLst/>
              <a:uLnTx/>
              <a:uFillTx/>
              <a:latin typeface="Times New Roman" panose="02020603050405020304" pitchFamily="18" charset="0"/>
              <a:ea typeface="宋体" panose="02010600030101010101" pitchFamily="2" charset="-122"/>
              <a:cs typeface="+mn-cs"/>
            </a:endParaRPr>
          </a:p>
          <a:p>
            <a:pPr marL="609600" marR="0" lvl="0" indent="-609600" algn="l" defTabSz="914400" rtl="0" eaLnBrk="1" fontAlgn="base" latinLnBrk="0" hangingPunct="1">
              <a:lnSpc>
                <a:spcPct val="100000"/>
              </a:lnSpc>
              <a:spcBef>
                <a:spcPct val="20000"/>
              </a:spcBef>
              <a:spcAft>
                <a:spcPct val="0"/>
              </a:spcAft>
              <a:buClrTx/>
              <a:buSzTx/>
              <a:buFont typeface="Wingdings" panose="05000000000000000000" pitchFamily="2" charset="2"/>
              <a:buAutoNum type="arabicPeriod"/>
              <a:defRPr/>
            </a:pPr>
            <a:r>
              <a:rPr kumimoji="0" lang="zh-CN" altLang="en-US" sz="2800" b="1" i="0" u="none" strike="noStrike" kern="0" cap="none" spc="0" normalizeH="0" baseline="0" noProof="0" dirty="0">
                <a:ln>
                  <a:noFill/>
                </a:ln>
                <a:solidFill>
                  <a:srgbClr val="0070C0"/>
                </a:solidFill>
                <a:effectLst/>
                <a:uLnTx/>
                <a:uFillTx/>
                <a:latin typeface="+mn-lt"/>
                <a:ea typeface="宋体" panose="02010600030101010101" pitchFamily="2" charset="-122"/>
                <a:cs typeface="+mn-cs"/>
              </a:rPr>
              <a:t>表明写作意图，向对方发出邀请；</a:t>
            </a:r>
            <a:endParaRPr kumimoji="0" lang="zh-CN" altLang="en-US" sz="2800" b="1" i="0" u="none" strike="noStrike" kern="0" cap="none" spc="0" normalizeH="0" baseline="0" noProof="0" dirty="0">
              <a:ln>
                <a:noFill/>
              </a:ln>
              <a:solidFill>
                <a:srgbClr val="0070C0"/>
              </a:solidFill>
              <a:effectLst/>
              <a:uLnTx/>
              <a:uFillTx/>
              <a:latin typeface="+mn-lt"/>
              <a:ea typeface="宋体" panose="02010600030101010101" pitchFamily="2" charset="-122"/>
              <a:cs typeface="+mn-cs"/>
            </a:endParaRPr>
          </a:p>
          <a:p>
            <a:pPr marL="609600" marR="0" lvl="0" indent="-609600" algn="l" defTabSz="914400" rtl="0" eaLnBrk="1" fontAlgn="base" latinLnBrk="0" hangingPunct="1">
              <a:lnSpc>
                <a:spcPct val="100000"/>
              </a:lnSpc>
              <a:spcBef>
                <a:spcPct val="20000"/>
              </a:spcBef>
              <a:spcAft>
                <a:spcPct val="0"/>
              </a:spcAft>
              <a:buClrTx/>
              <a:buSzTx/>
              <a:buFont typeface="Wingdings" panose="05000000000000000000" pitchFamily="2" charset="2"/>
              <a:buAutoNum type="arabicPeriod"/>
              <a:defRPr/>
            </a:pPr>
            <a:r>
              <a:rPr kumimoji="0" lang="zh-CN" altLang="en-US" sz="2800" b="1" i="0" u="none" strike="noStrike" kern="0" cap="none" spc="0" normalizeH="0" baseline="0" noProof="0" dirty="0">
                <a:ln>
                  <a:noFill/>
                </a:ln>
                <a:solidFill>
                  <a:srgbClr val="0070C0"/>
                </a:solidFill>
                <a:effectLst/>
                <a:uLnTx/>
                <a:uFillTx/>
                <a:latin typeface="+mn-lt"/>
                <a:ea typeface="宋体" panose="02010600030101010101" pitchFamily="2" charset="-122"/>
                <a:cs typeface="+mn-cs"/>
              </a:rPr>
              <a:t>说明邀请的具体原因，活动的具体时间及地点等；</a:t>
            </a:r>
            <a:endParaRPr kumimoji="0" lang="zh-CN" altLang="en-US" sz="2800" b="1" i="0" u="none" strike="noStrike" kern="0" cap="none" spc="0" normalizeH="0" baseline="0" noProof="0" dirty="0">
              <a:ln>
                <a:noFill/>
              </a:ln>
              <a:solidFill>
                <a:srgbClr val="0070C0"/>
              </a:solidFill>
              <a:effectLst/>
              <a:uLnTx/>
              <a:uFillTx/>
              <a:latin typeface="+mn-lt"/>
              <a:ea typeface="宋体" panose="02010600030101010101" pitchFamily="2" charset="-122"/>
              <a:cs typeface="+mn-cs"/>
            </a:endParaRPr>
          </a:p>
          <a:p>
            <a:pPr marL="609600" marR="0" lvl="0" indent="-609600" algn="l" defTabSz="914400" rtl="0" eaLnBrk="1" fontAlgn="base" latinLnBrk="0" hangingPunct="1">
              <a:lnSpc>
                <a:spcPct val="100000"/>
              </a:lnSpc>
              <a:spcBef>
                <a:spcPct val="20000"/>
              </a:spcBef>
              <a:spcAft>
                <a:spcPct val="0"/>
              </a:spcAft>
              <a:buClrTx/>
              <a:buSzTx/>
              <a:buFont typeface="Wingdings" panose="05000000000000000000" pitchFamily="2" charset="2"/>
              <a:buAutoNum type="arabicPeriod"/>
              <a:defRPr/>
            </a:pPr>
            <a:r>
              <a:rPr kumimoji="0" lang="zh-CN" altLang="en-US" sz="2800" b="1" i="0" u="none" strike="noStrike" kern="0" cap="none" spc="0" normalizeH="0" baseline="0" noProof="0" dirty="0">
                <a:ln>
                  <a:noFill/>
                </a:ln>
                <a:solidFill>
                  <a:srgbClr val="0070C0"/>
                </a:solidFill>
                <a:effectLst/>
                <a:uLnTx/>
                <a:uFillTx/>
                <a:latin typeface="+mn-lt"/>
                <a:ea typeface="宋体" panose="02010600030101010101" pitchFamily="2" charset="-122"/>
                <a:cs typeface="+mn-cs"/>
              </a:rPr>
              <a:t>结尾时表示希望对方接受邀请；</a:t>
            </a:r>
            <a:endParaRPr kumimoji="0" lang="zh-CN" altLang="en-US" sz="2800" b="1" i="0" u="none" strike="noStrike" kern="0" cap="none" spc="0" normalizeH="0" baseline="0" noProof="0" dirty="0">
              <a:ln>
                <a:noFill/>
              </a:ln>
              <a:solidFill>
                <a:srgbClr val="0070C0"/>
              </a:solidFill>
              <a:effectLst/>
              <a:uLnTx/>
              <a:uFillTx/>
              <a:latin typeface="+mn-lt"/>
              <a:ea typeface="宋体" panose="02010600030101010101" pitchFamily="2" charset="-122"/>
              <a:cs typeface="+mn-cs"/>
            </a:endParaRPr>
          </a:p>
          <a:p>
            <a:pPr marL="609600" marR="0" lvl="0" indent="-609600" algn="l" defTabSz="914400" rtl="0" eaLnBrk="1" fontAlgn="base" latinLnBrk="0" hangingPunct="1">
              <a:lnSpc>
                <a:spcPct val="100000"/>
              </a:lnSpc>
              <a:spcBef>
                <a:spcPct val="20000"/>
              </a:spcBef>
              <a:spcAft>
                <a:spcPct val="0"/>
              </a:spcAft>
              <a:buClrTx/>
              <a:buSzTx/>
              <a:buFont typeface="Wingdings" panose="05000000000000000000" pitchFamily="2" charset="2"/>
              <a:buAutoNum type="arabicPeriod"/>
              <a:defRPr/>
            </a:pPr>
            <a:r>
              <a:rPr kumimoji="0" lang="zh-CN" altLang="en-US" sz="2800" b="1" i="0" u="none" strike="noStrike" kern="0" cap="none" spc="0" normalizeH="0" baseline="0" noProof="0" dirty="0">
                <a:ln>
                  <a:noFill/>
                </a:ln>
                <a:solidFill>
                  <a:srgbClr val="0070C0"/>
                </a:solidFill>
                <a:effectLst/>
                <a:uLnTx/>
                <a:uFillTx/>
                <a:latin typeface="+mn-lt"/>
                <a:ea typeface="宋体" panose="02010600030101010101" pitchFamily="2" charset="-122"/>
                <a:cs typeface="+mn-cs"/>
              </a:rPr>
              <a:t>表明希望尽快得到答复。</a:t>
            </a:r>
            <a:endParaRPr kumimoji="0" lang="zh-CN" altLang="en-US" sz="2800" b="1" i="0" u="none" strike="noStrike" kern="0" cap="none" spc="0" normalizeH="0" baseline="0" noProof="0" dirty="0">
              <a:ln>
                <a:noFill/>
              </a:ln>
              <a:solidFill>
                <a:srgbClr val="0070C0"/>
              </a:solidFill>
              <a:effectLst/>
              <a:uLnTx/>
              <a:uFillTx/>
              <a:latin typeface="+mn-lt"/>
              <a:ea typeface="宋体" panose="02010600030101010101" pitchFamily="2" charset="-122"/>
              <a:cs typeface="+mn-cs"/>
            </a:endParaRPr>
          </a:p>
          <a:p>
            <a:pPr marL="609600" marR="0" lvl="0" indent="-6096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endParaRPr kumimoji="0" lang="en-US" altLang="zh-CN" sz="3200" b="0" i="0" u="none" strike="noStrike" kern="0" cap="none" spc="0" normalizeH="0" baseline="0" noProof="0" dirty="0">
              <a:ln>
                <a:noFill/>
              </a:ln>
              <a:solidFill>
                <a:schemeClr val="accent2"/>
              </a:solidFill>
              <a:effectLst>
                <a:outerShdw blurRad="38100" dist="38100" dir="2700000" algn="tl">
                  <a:srgbClr val="FFFFFF"/>
                </a:outerShdw>
              </a:effectLst>
              <a:uLnTx/>
              <a:uFillTx/>
              <a:latin typeface="+mn-lt"/>
              <a:ea typeface="宋体" panose="02010600030101010101" pitchFamily="2" charset="-122"/>
              <a:cs typeface="+mn-cs"/>
            </a:endParaRPr>
          </a:p>
        </p:txBody>
      </p:sp>
      <p:pic>
        <p:nvPicPr>
          <p:cNvPr id="6" name="图片 5" descr="nano-flowers.jpg"/>
          <p:cNvPicPr>
            <a:picLocks noChangeAspect="1"/>
          </p:cNvPicPr>
          <p:nvPr/>
        </p:nvPicPr>
        <p:blipFill>
          <a:blip r:embed="rId1" cstate="print"/>
          <a:stretch>
            <a:fillRect/>
          </a:stretch>
        </p:blipFill>
        <p:spPr>
          <a:xfrm>
            <a:off x="5728029" y="4440560"/>
            <a:ext cx="1865831" cy="1679348"/>
          </a:xfrm>
          <a:prstGeom prst="ellipse">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1">
                                            <p:txEl>
                                              <p:charRg st="0" end="13"/>
                                            </p:txEl>
                                          </p:spTgt>
                                        </p:tgtEl>
                                        <p:attrNameLst>
                                          <p:attrName>style.visibility</p:attrName>
                                        </p:attrNameLst>
                                      </p:cBhvr>
                                      <p:to>
                                        <p:strVal val="visible"/>
                                      </p:to>
                                    </p:set>
                                    <p:animEffect transition="in" filter="fade">
                                      <p:cBhvr>
                                        <p:cTn id="7" dur="1000">
                                          <p:stCondLst>
                                            <p:cond delay="0"/>
                                          </p:stCondLst>
                                        </p:cTn>
                                        <p:tgtEl>
                                          <p:spTgt spid="12291">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xEl>
                                              <p:charRg st="13" end="18"/>
                                            </p:txEl>
                                          </p:spTgt>
                                        </p:tgtEl>
                                        <p:attrNameLst>
                                          <p:attrName>style.visibility</p:attrName>
                                        </p:attrNameLst>
                                      </p:cBhvr>
                                      <p:to>
                                        <p:strVal val="visible"/>
                                      </p:to>
                                    </p:set>
                                    <p:animEffect transition="in" filter="fade">
                                      <p:cBhvr>
                                        <p:cTn id="12" dur="1000">
                                          <p:stCondLst>
                                            <p:cond delay="0"/>
                                          </p:stCondLst>
                                        </p:cTn>
                                        <p:tgtEl>
                                          <p:spTgt spid="12291">
                                            <p:txEl>
                                              <p:charRg st="13" end="1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291">
                                            <p:txEl>
                                              <p:charRg st="18" end="34"/>
                                            </p:txEl>
                                          </p:spTgt>
                                        </p:tgtEl>
                                        <p:attrNameLst>
                                          <p:attrName>style.visibility</p:attrName>
                                        </p:attrNameLst>
                                      </p:cBhvr>
                                      <p:to>
                                        <p:strVal val="visible"/>
                                      </p:to>
                                    </p:set>
                                    <p:animEffect transition="in" filter="fade">
                                      <p:cBhvr>
                                        <p:cTn id="17" dur="1000">
                                          <p:stCondLst>
                                            <p:cond delay="0"/>
                                          </p:stCondLst>
                                        </p:cTn>
                                        <p:tgtEl>
                                          <p:spTgt spid="12291">
                                            <p:txEl>
                                              <p:charRg st="18" end="3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291">
                                            <p:txEl>
                                              <p:charRg st="34" end="57"/>
                                            </p:txEl>
                                          </p:spTgt>
                                        </p:tgtEl>
                                        <p:attrNameLst>
                                          <p:attrName>style.visibility</p:attrName>
                                        </p:attrNameLst>
                                      </p:cBhvr>
                                      <p:to>
                                        <p:strVal val="visible"/>
                                      </p:to>
                                    </p:set>
                                    <p:animEffect transition="in" filter="fade">
                                      <p:cBhvr>
                                        <p:cTn id="22" dur="1000">
                                          <p:stCondLst>
                                            <p:cond delay="0"/>
                                          </p:stCondLst>
                                        </p:cTn>
                                        <p:tgtEl>
                                          <p:spTgt spid="12291">
                                            <p:txEl>
                                              <p:charRg st="34" end="5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291">
                                            <p:txEl>
                                              <p:charRg st="57" end="72"/>
                                            </p:txEl>
                                          </p:spTgt>
                                        </p:tgtEl>
                                        <p:attrNameLst>
                                          <p:attrName>style.visibility</p:attrName>
                                        </p:attrNameLst>
                                      </p:cBhvr>
                                      <p:to>
                                        <p:strVal val="visible"/>
                                      </p:to>
                                    </p:set>
                                    <p:animEffect transition="in" filter="fade">
                                      <p:cBhvr>
                                        <p:cTn id="27" dur="1000">
                                          <p:stCondLst>
                                            <p:cond delay="0"/>
                                          </p:stCondLst>
                                        </p:cTn>
                                        <p:tgtEl>
                                          <p:spTgt spid="12291">
                                            <p:txEl>
                                              <p:charRg st="57" end="7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291">
                                            <p:txEl>
                                              <p:charRg st="72" end="84"/>
                                            </p:txEl>
                                          </p:spTgt>
                                        </p:tgtEl>
                                        <p:attrNameLst>
                                          <p:attrName>style.visibility</p:attrName>
                                        </p:attrNameLst>
                                      </p:cBhvr>
                                      <p:to>
                                        <p:strVal val="visible"/>
                                      </p:to>
                                    </p:set>
                                    <p:animEffect transition="in" filter="fade">
                                      <p:cBhvr>
                                        <p:cTn id="32" dur="1000">
                                          <p:stCondLst>
                                            <p:cond delay="0"/>
                                          </p:stCondLst>
                                        </p:cTn>
                                        <p:tgtEl>
                                          <p:spTgt spid="12291">
                                            <p:txEl>
                                              <p:charRg st="72" end="8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noRot="1"/>
          </p:cNvSpPr>
          <p:nvPr>
            <p:ph type="title" idx="4294967295"/>
          </p:nvPr>
        </p:nvSpPr>
        <p:spPr>
          <a:xfrm>
            <a:off x="152400" y="228600"/>
            <a:ext cx="8229600" cy="609600"/>
          </a:xfrm>
        </p:spPr>
        <p:txBody>
          <a:bodyPr vert="horz" wrap="square" lIns="91440" tIns="45720" rIns="91440" bIns="45720" anchor="ctr" anchorCtr="0"/>
          <a:p>
            <a:pPr eaLnBrk="1" hangingPunct="1"/>
            <a:r>
              <a:rPr lang="zh-CN" altLang="en-US" sz="3200" b="1" i="1" dirty="0">
                <a:solidFill>
                  <a:srgbClr val="FB3BAD"/>
                </a:solidFill>
                <a:latin typeface="Times New Roman" panose="02020603050405020304" pitchFamily="18" charset="0"/>
                <a:ea typeface="宋体" panose="02010600030101010101" pitchFamily="2" charset="-122"/>
              </a:rPr>
              <a:t>邀请信的回复</a:t>
            </a:r>
            <a:endParaRPr lang="zh-CN" altLang="en-US" sz="3200" b="1" i="1" dirty="0">
              <a:solidFill>
                <a:srgbClr val="FB3BAD"/>
              </a:solidFill>
              <a:latin typeface="Times New Roman" panose="02020603050405020304" pitchFamily="18" charset="0"/>
              <a:ea typeface="宋体" panose="02010600030101010101" pitchFamily="2" charset="-122"/>
            </a:endParaRPr>
          </a:p>
        </p:txBody>
      </p:sp>
      <p:sp>
        <p:nvSpPr>
          <p:cNvPr id="16387" name="Rectangle 3"/>
          <p:cNvSpPr>
            <a:spLocks noGrp="1" noRot="1" noChangeArrowheads="1"/>
          </p:cNvSpPr>
          <p:nvPr>
            <p:ph type="body" idx="1"/>
          </p:nvPr>
        </p:nvSpPr>
        <p:spPr>
          <a:xfrm>
            <a:off x="381000" y="533400"/>
            <a:ext cx="8594725" cy="4754563"/>
          </a:xfrm>
        </p:spPr>
        <p:txBody>
          <a:bodyPr vert="horz" wrap="square" lIns="91440" tIns="45720" rIns="91440" bIns="45720" numCol="1" anchor="t" anchorCtr="0" compatLnSpc="1"/>
          <a:lstStyle/>
          <a:p>
            <a:pPr marL="609600" marR="0" lvl="0" indent="-6096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endParaRPr kumimoji="0" lang="en-US" altLang="zh-CN" sz="3200" b="0" i="0" u="none" strike="noStrike" kern="0" cap="none" spc="0" normalizeH="0" baseline="0" noProof="0" dirty="0">
              <a:ln>
                <a:noFill/>
              </a:ln>
              <a:solidFill>
                <a:schemeClr val="tx1"/>
              </a:solidFill>
              <a:effectLst>
                <a:outerShdw blurRad="38100" dist="38100" dir="2700000" algn="tl">
                  <a:srgbClr val="FFFFFF"/>
                </a:outerShdw>
              </a:effectLst>
              <a:uLnTx/>
              <a:uFillTx/>
              <a:latin typeface="+mn-lt"/>
              <a:ea typeface="宋体" panose="02010600030101010101" pitchFamily="2" charset="-122"/>
              <a:cs typeface="+mn-cs"/>
            </a:endParaRPr>
          </a:p>
          <a:p>
            <a:pPr marL="609600" marR="0" lvl="0" indent="-609600" algn="l" defTabSz="914400" rtl="0" eaLnBrk="1" fontAlgn="base" latinLnBrk="0" hangingPunct="1">
              <a:lnSpc>
                <a:spcPct val="100000"/>
              </a:lnSpc>
              <a:spcBef>
                <a:spcPct val="20000"/>
              </a:spcBef>
              <a:spcAft>
                <a:spcPct val="0"/>
              </a:spcAft>
              <a:buClrTx/>
              <a:buSzTx/>
              <a:buFont typeface="Wingdings" panose="05000000000000000000" pitchFamily="2" charset="2"/>
              <a:buAutoNum type="arabicPeriod"/>
              <a:defRPr/>
            </a:pPr>
            <a:r>
              <a:rPr kumimoji="0" lang="zh-CN" altLang="en-US" sz="2800" b="1" i="0" u="none" strike="noStrike" kern="0" cap="none" spc="0" normalizeH="0" baseline="0" noProof="0" dirty="0">
                <a:ln>
                  <a:noFill/>
                </a:ln>
                <a:solidFill>
                  <a:schemeClr val="accent2"/>
                </a:solidFill>
                <a:effectLst/>
                <a:uLnTx/>
                <a:uFillTx/>
                <a:latin typeface="+mn-lt"/>
                <a:ea typeface="宋体" panose="02010600030101010101" pitchFamily="2" charset="-122"/>
                <a:cs typeface="+mn-cs"/>
              </a:rPr>
              <a:t>无论是否接受邀请，都应表明谢意；</a:t>
            </a:r>
            <a:endParaRPr kumimoji="0" lang="zh-CN" altLang="en-US" sz="2800" b="1" i="0" u="none" strike="noStrike" kern="0" cap="none" spc="0" normalizeH="0" baseline="0" noProof="0" dirty="0">
              <a:ln>
                <a:noFill/>
              </a:ln>
              <a:solidFill>
                <a:schemeClr val="accent2"/>
              </a:solidFill>
              <a:effectLst/>
              <a:uLnTx/>
              <a:uFillTx/>
              <a:latin typeface="+mn-lt"/>
              <a:ea typeface="宋体" panose="02010600030101010101" pitchFamily="2" charset="-122"/>
              <a:cs typeface="+mn-cs"/>
            </a:endParaRPr>
          </a:p>
          <a:p>
            <a:pPr marL="609600" marR="0" lvl="0" indent="-6096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endParaRPr kumimoji="0" lang="zh-CN" altLang="en-US" sz="2800" b="1" i="0" u="none" strike="noStrike" kern="0" cap="none" spc="0" normalizeH="0" baseline="0" noProof="0" dirty="0">
              <a:ln>
                <a:noFill/>
              </a:ln>
              <a:solidFill>
                <a:schemeClr val="accent2"/>
              </a:solidFill>
              <a:effectLst/>
              <a:uLnTx/>
              <a:uFillTx/>
              <a:latin typeface="+mn-lt"/>
              <a:ea typeface="宋体" panose="02010600030101010101" pitchFamily="2" charset="-122"/>
              <a:cs typeface="+mn-cs"/>
            </a:endParaRPr>
          </a:p>
          <a:p>
            <a:pPr marL="609600" marR="0" lvl="0" indent="-609600" algn="l" defTabSz="914400" rtl="0" eaLnBrk="1" fontAlgn="base" latinLnBrk="0" hangingPunct="1">
              <a:lnSpc>
                <a:spcPct val="100000"/>
              </a:lnSpc>
              <a:spcBef>
                <a:spcPct val="20000"/>
              </a:spcBef>
              <a:spcAft>
                <a:spcPct val="0"/>
              </a:spcAft>
              <a:buClrTx/>
              <a:buSzTx/>
              <a:buFont typeface="Wingdings" panose="05000000000000000000" pitchFamily="2" charset="2"/>
              <a:buAutoNum type="arabicPeriod" startAt="2"/>
              <a:defRPr/>
            </a:pPr>
            <a:r>
              <a:rPr kumimoji="0" lang="zh-CN" altLang="en-US" sz="2800" b="1" i="0" u="none" strike="noStrike" kern="0" cap="none" spc="0" normalizeH="0" baseline="0" noProof="0" dirty="0">
                <a:ln>
                  <a:noFill/>
                </a:ln>
                <a:solidFill>
                  <a:schemeClr val="accent2"/>
                </a:solidFill>
                <a:effectLst/>
                <a:uLnTx/>
                <a:uFillTx/>
                <a:latin typeface="+mn-lt"/>
                <a:ea typeface="宋体" panose="02010600030101010101" pitchFamily="2" charset="-122"/>
                <a:cs typeface="+mn-cs"/>
              </a:rPr>
              <a:t>如接受邀请，应确认应邀时间、地点等详细信息；</a:t>
            </a:r>
            <a:endParaRPr kumimoji="0" lang="zh-CN" altLang="en-US" sz="2800" b="1" i="0" u="none" strike="noStrike" kern="0" cap="none" spc="0" normalizeH="0" baseline="0" noProof="0" dirty="0">
              <a:ln>
                <a:noFill/>
              </a:ln>
              <a:solidFill>
                <a:schemeClr val="accent2"/>
              </a:solidFill>
              <a:effectLst/>
              <a:uLnTx/>
              <a:uFillTx/>
              <a:latin typeface="+mn-lt"/>
              <a:ea typeface="宋体" panose="02010600030101010101" pitchFamily="2" charset="-122"/>
              <a:cs typeface="+mn-cs"/>
            </a:endParaRPr>
          </a:p>
          <a:p>
            <a:pPr marL="609600" marR="0" lvl="0" indent="-6096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endParaRPr kumimoji="0" lang="zh-CN" altLang="en-US" sz="2800" b="1" i="0" u="none" strike="noStrike" kern="0" cap="none" spc="0" normalizeH="0" baseline="0" noProof="0" dirty="0">
              <a:ln>
                <a:noFill/>
              </a:ln>
              <a:solidFill>
                <a:schemeClr val="accent2"/>
              </a:solidFill>
              <a:effectLst/>
              <a:uLnTx/>
              <a:uFillTx/>
              <a:latin typeface="+mn-lt"/>
              <a:ea typeface="宋体" panose="02010600030101010101" pitchFamily="2" charset="-122"/>
              <a:cs typeface="+mn-cs"/>
            </a:endParaRPr>
          </a:p>
          <a:p>
            <a:pPr marL="609600" marR="0" lvl="0" indent="-60960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a:ln>
                  <a:noFill/>
                </a:ln>
                <a:solidFill>
                  <a:schemeClr val="accent2"/>
                </a:solidFill>
                <a:effectLst/>
                <a:uLnTx/>
                <a:uFillTx/>
                <a:latin typeface="+mn-lt"/>
                <a:ea typeface="宋体" panose="02010600030101010101" pitchFamily="2" charset="-122"/>
                <a:cs typeface="+mn-cs"/>
              </a:rPr>
              <a:t>3.   </a:t>
            </a:r>
            <a:r>
              <a:rPr kumimoji="0" lang="zh-CN" altLang="en-US" sz="2800" b="1" i="0" u="none" strike="noStrike" kern="0" cap="none" spc="0" normalizeH="0" baseline="0" noProof="0" dirty="0">
                <a:ln>
                  <a:noFill/>
                </a:ln>
                <a:solidFill>
                  <a:schemeClr val="accent2"/>
                </a:solidFill>
                <a:effectLst/>
                <a:uLnTx/>
                <a:uFillTx/>
                <a:latin typeface="+mn-lt"/>
                <a:ea typeface="宋体" panose="02010600030101010101" pitchFamily="2" charset="-122"/>
                <a:cs typeface="+mn-cs"/>
              </a:rPr>
              <a:t>如谢绝邀请，文字应婉转、应表示歉意，并说明原因，有时可提出下次再邀请的请求。</a:t>
            </a:r>
            <a:endParaRPr kumimoji="0" lang="zh-CN" altLang="en-US" sz="2800" b="1" i="0" u="none" strike="noStrike" kern="0" cap="none" spc="0" normalizeH="0" baseline="0" noProof="0" dirty="0">
              <a:ln>
                <a:noFill/>
              </a:ln>
              <a:solidFill>
                <a:schemeClr val="accent2"/>
              </a:solidFill>
              <a:effectLst/>
              <a:uLnTx/>
              <a:uFillTx/>
              <a:latin typeface="+mn-lt"/>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randombar(horizontal)">
                                      <p:cBhvr>
                                        <p:cTn id="7" dur="600">
                                          <p:stCondLst>
                                            <p:cond delay="0"/>
                                          </p:stCondLst>
                                        </p:cTn>
                                        <p:tgtEl>
                                          <p:spTgt spid="1638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6387">
                                            <p:txEl>
                                              <p:charRg st="1" end="18"/>
                                            </p:txEl>
                                          </p:spTgt>
                                        </p:tgtEl>
                                        <p:attrNameLst>
                                          <p:attrName>style.visibility</p:attrName>
                                        </p:attrNameLst>
                                      </p:cBhvr>
                                      <p:to>
                                        <p:strVal val="visible"/>
                                      </p:to>
                                    </p:set>
                                    <p:animEffect transition="in" filter="randombar(horizontal)">
                                      <p:cBhvr>
                                        <p:cTn id="12" dur="500"/>
                                        <p:tgtEl>
                                          <p:spTgt spid="16387">
                                            <p:txEl>
                                              <p:charRg st="1" end="1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6387">
                                            <p:txEl>
                                              <p:charRg st="19" end="42"/>
                                            </p:txEl>
                                          </p:spTgt>
                                        </p:tgtEl>
                                        <p:attrNameLst>
                                          <p:attrName>style.visibility</p:attrName>
                                        </p:attrNameLst>
                                      </p:cBhvr>
                                      <p:to>
                                        <p:strVal val="visible"/>
                                      </p:to>
                                    </p:set>
                                    <p:animEffect transition="in" filter="randombar(horizontal)">
                                      <p:cBhvr>
                                        <p:cTn id="17" dur="500"/>
                                        <p:tgtEl>
                                          <p:spTgt spid="16387">
                                            <p:txEl>
                                              <p:charRg st="19" end="4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6387">
                                            <p:txEl>
                                              <p:charRg st="43" end="87"/>
                                            </p:txEl>
                                          </p:spTgt>
                                        </p:tgtEl>
                                        <p:attrNameLst>
                                          <p:attrName>style.visibility</p:attrName>
                                        </p:attrNameLst>
                                      </p:cBhvr>
                                      <p:to>
                                        <p:strVal val="visible"/>
                                      </p:to>
                                    </p:set>
                                    <p:animEffect transition="in" filter="randombar(horizontal)">
                                      <p:cBhvr>
                                        <p:cTn id="22" dur="500"/>
                                        <p:tgtEl>
                                          <p:spTgt spid="16387">
                                            <p:txEl>
                                              <p:charRg st="43" end="8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387"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noRot="1"/>
          </p:cNvSpPr>
          <p:nvPr>
            <p:ph type="title" idx="4294967295"/>
          </p:nvPr>
        </p:nvSpPr>
        <p:spPr>
          <a:xfrm>
            <a:off x="152400" y="0"/>
            <a:ext cx="8447088" cy="839788"/>
          </a:xfrm>
        </p:spPr>
        <p:txBody>
          <a:bodyPr vert="horz" wrap="square" lIns="91440" tIns="45720" rIns="91440" bIns="45720" anchor="ctr" anchorCtr="0"/>
          <a:p>
            <a:pPr eaLnBrk="1" hangingPunct="1"/>
            <a:r>
              <a:rPr lang="en-US" altLang="zh-CN" sz="3200" dirty="0">
                <a:solidFill>
                  <a:srgbClr val="FF0000"/>
                </a:solidFill>
                <a:latin typeface="Times New Roman" panose="02020603050405020304" pitchFamily="18" charset="0"/>
                <a:ea typeface="宋体" panose="02010600030101010101" pitchFamily="2" charset="-122"/>
              </a:rPr>
              <a:t>Useful Expressions &amp; Sentence Patterns</a:t>
            </a:r>
            <a:endParaRPr lang="en-US" altLang="zh-CN" sz="3200" dirty="0">
              <a:solidFill>
                <a:srgbClr val="FF0000"/>
              </a:solidFill>
              <a:latin typeface="Times New Roman" panose="02020603050405020304" pitchFamily="18" charset="0"/>
              <a:ea typeface="宋体" panose="02010600030101010101" pitchFamily="2" charset="-122"/>
            </a:endParaRPr>
          </a:p>
        </p:txBody>
      </p:sp>
      <p:sp>
        <p:nvSpPr>
          <p:cNvPr id="13315" name="Rectangle 3"/>
          <p:cNvSpPr>
            <a:spLocks noGrp="1" noRot="1" noChangeArrowheads="1"/>
          </p:cNvSpPr>
          <p:nvPr>
            <p:ph type="body" idx="1"/>
          </p:nvPr>
        </p:nvSpPr>
        <p:spPr>
          <a:xfrm>
            <a:off x="36513" y="762000"/>
            <a:ext cx="9144000" cy="5619750"/>
          </a:xfrm>
        </p:spPr>
        <p:txBody>
          <a:bodyPr vert="horz" wrap="square" lIns="91440" tIns="45720" rIns="91440" bIns="45720" numCol="1" anchor="t" anchorCtr="0" compatLnSpc="1"/>
          <a:lstStyle/>
          <a:p>
            <a:pPr marL="609600" marR="0" lvl="0" indent="-609600" algn="l" defTabSz="914400" rtl="0" eaLnBrk="1" fontAlgn="base" latinLnBrk="0" hangingPunct="1">
              <a:lnSpc>
                <a:spcPct val="80000"/>
              </a:lnSpc>
              <a:spcBef>
                <a:spcPct val="20000"/>
              </a:spcBef>
              <a:spcAft>
                <a:spcPct val="0"/>
              </a:spcAft>
              <a:buClrTx/>
              <a:buSzTx/>
              <a:buFont typeface="Wingdings" panose="05000000000000000000" pitchFamily="2" charset="2"/>
              <a:buNone/>
              <a:defRPr/>
            </a:pPr>
            <a:r>
              <a:rPr kumimoji="0" lang="en-US" altLang="zh-CN" sz="2800" b="1" i="1" u="none" strike="noStrike" kern="0" cap="none" spc="0" normalizeH="0" baseline="0" noProof="0" dirty="0">
                <a:ln>
                  <a:noFill/>
                </a:ln>
                <a:solidFill>
                  <a:srgbClr val="0070C0"/>
                </a:solidFill>
                <a:effectLst/>
                <a:uLnTx/>
                <a:uFillTx/>
                <a:latin typeface="华文仿宋" panose="02010600040101010101" pitchFamily="2" charset="-122"/>
                <a:ea typeface="华文仿宋" panose="02010600040101010101" pitchFamily="2" charset="-122"/>
                <a:cs typeface="+mn-cs"/>
              </a:rPr>
              <a:t>Making </a:t>
            </a:r>
            <a:r>
              <a:rPr kumimoji="0" lang="en-US" altLang="zh-CN" sz="2800" b="1" i="1" u="none" strike="noStrike" kern="0" cap="none" spc="0" normalizeH="0" baseline="0" noProof="0" dirty="0" smtClean="0">
                <a:ln>
                  <a:noFill/>
                </a:ln>
                <a:solidFill>
                  <a:srgbClr val="0070C0"/>
                </a:solidFill>
                <a:effectLst/>
                <a:uLnTx/>
                <a:uFillTx/>
                <a:latin typeface="华文仿宋" panose="02010600040101010101" pitchFamily="2" charset="-122"/>
                <a:ea typeface="华文仿宋" panose="02010600040101010101" pitchFamily="2" charset="-122"/>
                <a:cs typeface="+mn-cs"/>
              </a:rPr>
              <a:t>Invitations</a:t>
            </a:r>
            <a:endParaRPr kumimoji="0" lang="en-US" altLang="zh-CN" sz="2400" b="1" i="1" u="none" strike="noStrike" kern="0" cap="none" spc="0" normalizeH="0" baseline="0" noProof="0" dirty="0">
              <a:ln>
                <a:noFill/>
              </a:ln>
              <a:solidFill>
                <a:schemeClr val="bg1"/>
              </a:solidFill>
              <a:effectLst/>
              <a:uLnTx/>
              <a:uFillTx/>
              <a:latin typeface="华文仿宋" panose="02010600040101010101" pitchFamily="2" charset="-122"/>
              <a:ea typeface="华文仿宋" panose="02010600040101010101" pitchFamily="2" charset="-122"/>
              <a:cs typeface="+mn-cs"/>
            </a:endParaRPr>
          </a:p>
          <a:p>
            <a:pPr marL="609600" marR="0" lvl="0" indent="-609600" algn="l" defTabSz="914400" rtl="0" eaLnBrk="1" fontAlgn="base" latinLnBrk="0" hangingPunct="1">
              <a:lnSpc>
                <a:spcPct val="8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rPr>
              <a:t>1. It gives me the greatest pleasure to invite you to visit this exhibition.</a:t>
            </a:r>
            <a:endParaRPr kumimoji="0" lang="en-US" altLang="zh-CN" sz="2800" b="1" i="0" u="none" strike="noStrike" kern="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endParaRPr>
          </a:p>
          <a:p>
            <a:pPr marL="609600" marR="0" lvl="0" indent="-609600" algn="l" defTabSz="914400" rtl="0" eaLnBrk="1" fontAlgn="base" latinLnBrk="0" hangingPunct="1">
              <a:lnSpc>
                <a:spcPct val="80000"/>
              </a:lnSpc>
              <a:spcBef>
                <a:spcPct val="20000"/>
              </a:spcBef>
              <a:spcAft>
                <a:spcPct val="0"/>
              </a:spcAft>
              <a:buClrTx/>
              <a:buSzTx/>
              <a:buFont typeface="Wingdings" panose="05000000000000000000" pitchFamily="2" charset="2"/>
              <a:buNone/>
              <a:defRPr/>
            </a:pPr>
            <a:r>
              <a:rPr kumimoji="0" lang="en-US" altLang="zh-CN" sz="2800" b="0" i="0" u="none" strike="noStrike" kern="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rPr>
              <a:t>       </a:t>
            </a:r>
            <a:r>
              <a:rPr kumimoji="0" lang="zh-CN" altLang="en-US" sz="2800" b="0" i="0" u="none" strike="noStrike" kern="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rPr>
              <a:t>能邀请您参观展览是我最大的荣幸。</a:t>
            </a:r>
            <a:endParaRPr kumimoji="0" lang="zh-CN" altLang="en-US" sz="2800" b="0" i="0" u="none" strike="noStrike" kern="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endParaRPr>
          </a:p>
          <a:p>
            <a:pPr marL="609600" marR="0" lvl="0" indent="-609600" algn="l" defTabSz="914400" rtl="0" eaLnBrk="1" fontAlgn="base" latinLnBrk="0" hangingPunct="1">
              <a:lnSpc>
                <a:spcPct val="8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rPr>
              <a:t>2. May I take this opportunity to invite you to our university to give a lecture?</a:t>
            </a:r>
            <a:endParaRPr kumimoji="0" lang="en-US" altLang="zh-CN" sz="2800" b="1" i="0" u="none" strike="noStrike" kern="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endParaRPr>
          </a:p>
          <a:p>
            <a:pPr marL="609600" marR="0" lvl="0" indent="-609600" algn="l" defTabSz="914400" rtl="0" eaLnBrk="1" fontAlgn="base" latinLnBrk="0" hangingPunct="1">
              <a:lnSpc>
                <a:spcPct val="80000"/>
              </a:lnSpc>
              <a:spcBef>
                <a:spcPct val="20000"/>
              </a:spcBef>
              <a:spcAft>
                <a:spcPct val="0"/>
              </a:spcAft>
              <a:buClrTx/>
              <a:buSzTx/>
              <a:buFont typeface="Wingdings" panose="05000000000000000000" pitchFamily="2" charset="2"/>
              <a:buNone/>
              <a:defRPr/>
            </a:pPr>
            <a:r>
              <a:rPr kumimoji="0" lang="en-US" altLang="zh-CN" sz="2800" b="0" i="0" u="none" strike="noStrike" kern="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rPr>
              <a:t>       </a:t>
            </a:r>
            <a:r>
              <a:rPr kumimoji="0" lang="zh-CN" altLang="en-US" sz="2800" b="0" i="0" u="none" strike="noStrike" kern="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rPr>
              <a:t>我能借此机会邀请您到我校讲学吗？</a:t>
            </a:r>
            <a:endParaRPr kumimoji="0" lang="zh-CN" altLang="en-US" sz="2800" b="0" i="0" u="none" strike="noStrike" kern="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endParaRPr>
          </a:p>
          <a:p>
            <a:pPr marL="609600" marR="0" lvl="0" indent="-609600" algn="l" defTabSz="914400" rtl="0" eaLnBrk="1" fontAlgn="base" latinLnBrk="0" hangingPunct="1">
              <a:lnSpc>
                <a:spcPct val="8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rPr>
              <a:t>3. I would like it very much if you would be our guest at dinner.</a:t>
            </a:r>
            <a:endParaRPr kumimoji="0" lang="en-US" altLang="zh-CN" sz="2800" b="1" i="0" u="none" strike="noStrike" kern="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endParaRPr>
          </a:p>
          <a:p>
            <a:pPr marL="609600" marR="0" lvl="0" indent="-609600" algn="l" defTabSz="914400" rtl="0" eaLnBrk="1" fontAlgn="base" latinLnBrk="0" hangingPunct="1">
              <a:lnSpc>
                <a:spcPct val="80000"/>
              </a:lnSpc>
              <a:spcBef>
                <a:spcPct val="20000"/>
              </a:spcBef>
              <a:spcAft>
                <a:spcPct val="0"/>
              </a:spcAft>
              <a:buClrTx/>
              <a:buSzTx/>
              <a:buFont typeface="Wingdings" panose="05000000000000000000" pitchFamily="2" charset="2"/>
              <a:buNone/>
              <a:defRPr/>
            </a:pPr>
            <a:r>
              <a:rPr kumimoji="0" lang="en-US" altLang="zh-CN" sz="2800" b="0" i="0" u="none" strike="noStrike" kern="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rPr>
              <a:t>       </a:t>
            </a:r>
            <a:r>
              <a:rPr kumimoji="0" lang="zh-CN" altLang="en-US" sz="2800" b="0" i="0" u="none" strike="noStrike" kern="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rPr>
              <a:t>非常希望您来吃饭做客。</a:t>
            </a:r>
            <a:endParaRPr kumimoji="0" lang="zh-CN" altLang="en-US" sz="2800" b="0" i="0" u="none" strike="noStrike" kern="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endParaRPr>
          </a:p>
          <a:p>
            <a:pPr marL="609600" marR="0" lvl="0" indent="-609600" algn="l" defTabSz="914400" rtl="0" eaLnBrk="1" fontAlgn="base" latinLnBrk="0" hangingPunct="1">
              <a:lnSpc>
                <a:spcPct val="8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rPr>
              <a:t>4. We have pleasure in inviting you to our annual conference.</a:t>
            </a:r>
            <a:endParaRPr kumimoji="0" lang="en-US" altLang="zh-CN" sz="2800" b="1" i="0" u="none" strike="noStrike" kern="0" cap="none" spc="0" normalizeH="0" baseline="0" noProof="0" dirty="0">
              <a:ln>
                <a:noFill/>
              </a:ln>
              <a:solidFill>
                <a:schemeClr val="tx1"/>
              </a:solidFill>
              <a:effectLst/>
              <a:uLnTx/>
              <a:uFillTx/>
              <a:latin typeface="华文仿宋" panose="02010600040101010101" pitchFamily="2" charset="-122"/>
              <a:ea typeface="华文仿宋" panose="02010600040101010101" pitchFamily="2" charset="-122"/>
              <a:cs typeface="+mn-cs"/>
            </a:endParaRPr>
          </a:p>
          <a:p>
            <a:pPr marL="609600" marR="0" lvl="0" indent="-609600" algn="l" defTabSz="914400" rtl="0" eaLnBrk="1" fontAlgn="base" latinLnBrk="0" hangingPunct="1">
              <a:lnSpc>
                <a:spcPct val="80000"/>
              </a:lnSpc>
              <a:spcBef>
                <a:spcPct val="20000"/>
              </a:spcBef>
              <a:spcAft>
                <a:spcPct val="0"/>
              </a:spcAft>
              <a:buClrTx/>
              <a:buSzTx/>
              <a:buFont typeface="Wingdings" panose="05000000000000000000" pitchFamily="2" charset="2"/>
              <a:buNone/>
              <a:defRPr/>
            </a:pPr>
            <a:r>
              <a:rPr kumimoji="0" lang="en-US" altLang="zh-CN" sz="2800" b="0" i="0" u="none" strike="noStrike" kern="0" cap="none" spc="0" normalizeH="0" baseline="0" noProof="0" dirty="0">
                <a:ln>
                  <a:noFill/>
                </a:ln>
                <a:solidFill>
                  <a:schemeClr val="tx1"/>
                </a:solidFill>
                <a:effectLst>
                  <a:outerShdw blurRad="38100" dist="38100" dir="2700000" algn="tl">
                    <a:srgbClr val="FFFFFF"/>
                  </a:outerShdw>
                </a:effectLst>
                <a:uLnTx/>
                <a:uFillTx/>
                <a:latin typeface="华文仿宋" panose="02010600040101010101" pitchFamily="2" charset="-122"/>
                <a:ea typeface="华文仿宋" panose="02010600040101010101" pitchFamily="2" charset="-122"/>
                <a:cs typeface="+mn-cs"/>
              </a:rPr>
              <a:t>       </a:t>
            </a:r>
            <a:r>
              <a:rPr kumimoji="0" lang="zh-CN" altLang="en-US" sz="2800" b="0" i="0" u="none" strike="noStrike" kern="0" cap="none" spc="0" normalizeH="0" baseline="0" noProof="0" dirty="0">
                <a:ln>
                  <a:noFill/>
                </a:ln>
                <a:solidFill>
                  <a:schemeClr val="tx1"/>
                </a:solidFill>
                <a:effectLst>
                  <a:outerShdw blurRad="38100" dist="38100" dir="2700000" algn="tl">
                    <a:srgbClr val="FFFFFF"/>
                  </a:outerShdw>
                </a:effectLst>
                <a:uLnTx/>
                <a:uFillTx/>
                <a:latin typeface="华文仿宋" panose="02010600040101010101" pitchFamily="2" charset="-122"/>
                <a:ea typeface="华文仿宋" panose="02010600040101010101" pitchFamily="2" charset="-122"/>
                <a:cs typeface="+mn-cs"/>
              </a:rPr>
              <a:t>很高兴邀请您来参加我们的年会。</a:t>
            </a:r>
            <a:endParaRPr kumimoji="0" lang="zh-CN" altLang="en-US" sz="2800" b="0" i="0" u="none" strike="noStrike" kern="0" cap="none" spc="0" normalizeH="0" baseline="0" noProof="0" dirty="0">
              <a:ln>
                <a:noFill/>
              </a:ln>
              <a:solidFill>
                <a:schemeClr val="tx1"/>
              </a:solidFill>
              <a:effectLst>
                <a:outerShdw blurRad="38100" dist="38100" dir="2700000" algn="tl">
                  <a:srgbClr val="FFFFFF"/>
                </a:outerShdw>
              </a:effectLst>
              <a:uLnTx/>
              <a:uFillTx/>
              <a:latin typeface="华文仿宋" panose="02010600040101010101" pitchFamily="2" charset="-122"/>
              <a:ea typeface="华文仿宋" panose="020106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indefinite" fill="hold">
                                          <p:stCondLst>
                                            <p:cond delay="0"/>
                                          </p:stCondLst>
                                        </p:cTn>
                                        <p:tgtEl>
                                          <p:spTgt spid="13314"/>
                                        </p:tgtEl>
                                        <p:attrNameLst>
                                          <p:attrName>style.visibility</p:attrName>
                                        </p:attrNameLst>
                                      </p:cBhvr>
                                      <p:to>
                                        <p:strVal val="visible"/>
                                      </p:to>
                                    </p:set>
                                    <p:anim calcmode="lin" valueType="num">
                                      <p:cBhvr>
                                        <p:cTn id="7" dur="500" fill="hold"/>
                                        <p:tgtEl>
                                          <p:spTgt spid="13314"/>
                                        </p:tgtEl>
                                        <p:attrNameLst>
                                          <p:attrName>ppt_w</p:attrName>
                                        </p:attrNameLst>
                                      </p:cBhvr>
                                      <p:tavLst>
                                        <p:tav tm="0">
                                          <p:val>
                                            <p:fltVal val="0.000000"/>
                                          </p:val>
                                        </p:tav>
                                        <p:tav tm="100000">
                                          <p:val>
                                            <p:strVal val="#ppt_w"/>
                                          </p:val>
                                        </p:tav>
                                      </p:tavLst>
                                    </p:anim>
                                    <p:anim calcmode="lin" valueType="num">
                                      <p:cBhvr>
                                        <p:cTn id="8" dur="500" fill="hold"/>
                                        <p:tgtEl>
                                          <p:spTgt spid="13314"/>
                                        </p:tgtEl>
                                        <p:attrNameLst>
                                          <p:attrName>ppt_h</p:attrName>
                                        </p:attrNameLst>
                                      </p:cBhvr>
                                      <p:tavLst>
                                        <p:tav tm="0">
                                          <p:val>
                                            <p:fltVal val="0.000000"/>
                                          </p:val>
                                        </p:tav>
                                        <p:tav tm="100000">
                                          <p:val>
                                            <p:strVal val="#ppt_h"/>
                                          </p:val>
                                        </p:tav>
                                      </p:tavLst>
                                    </p:anim>
                                    <p:anim calcmode="lin" valueType="num">
                                      <p:cBhvr>
                                        <p:cTn id="9" dur="500" fill="hold"/>
                                        <p:tgtEl>
                                          <p:spTgt spid="13314"/>
                                        </p:tgtEl>
                                        <p:attrNameLst>
                                          <p:attrName>style.rotation</p:attrName>
                                        </p:attrNameLst>
                                      </p:cBhvr>
                                      <p:tavLst>
                                        <p:tav tm="0">
                                          <p:val>
                                            <p:fltVal val="360.000000"/>
                                          </p:val>
                                        </p:tav>
                                        <p:tav tm="100000">
                                          <p:val>
                                            <p:fltVal val="0.000000"/>
                                          </p:val>
                                        </p:tav>
                                      </p:tavLst>
                                    </p:anim>
                                    <p:animEffect transition="in" filter="fade">
                                      <p:cBhvr>
                                        <p:cTn id="10" dur="500"/>
                                        <p:tgtEl>
                                          <p:spTgt spid="13314"/>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iterate type="lt">
                                    <p:tmPct val="10000"/>
                                  </p:iterate>
                                  <p:childTnLst>
                                    <p:set>
                                      <p:cBhvr>
                                        <p:cTn id="14" dur="indefinite" fill="hold">
                                          <p:stCondLst>
                                            <p:cond delay="0"/>
                                          </p:stCondLst>
                                        </p:cTn>
                                        <p:tgtEl>
                                          <p:spTgt spid="13315">
                                            <p:txEl>
                                              <p:charRg st="0" end="21"/>
                                            </p:txEl>
                                          </p:spTgt>
                                        </p:tgtEl>
                                        <p:attrNameLst>
                                          <p:attrName>style.visibility</p:attrName>
                                        </p:attrNameLst>
                                      </p:cBhvr>
                                      <p:to>
                                        <p:strVal val="visible"/>
                                      </p:to>
                                    </p:set>
                                    <p:anim calcmode="lin" valueType="num">
                                      <p:cBhvr>
                                        <p:cTn id="15" dur="500" fill="hold"/>
                                        <p:tgtEl>
                                          <p:spTgt spid="13315">
                                            <p:txEl>
                                              <p:charRg st="0" end="21"/>
                                            </p:txEl>
                                          </p:spTgt>
                                        </p:tgtEl>
                                        <p:attrNameLst>
                                          <p:attrName>ppt_w</p:attrName>
                                        </p:attrNameLst>
                                      </p:cBhvr>
                                      <p:tavLst>
                                        <p:tav tm="0">
                                          <p:val>
                                            <p:fltVal val="0.000000"/>
                                          </p:val>
                                        </p:tav>
                                        <p:tav tm="100000">
                                          <p:val>
                                            <p:strVal val="#ppt_w"/>
                                          </p:val>
                                        </p:tav>
                                      </p:tavLst>
                                    </p:anim>
                                    <p:anim calcmode="lin" valueType="num">
                                      <p:cBhvr>
                                        <p:cTn id="16" dur="500" fill="hold"/>
                                        <p:tgtEl>
                                          <p:spTgt spid="13315">
                                            <p:txEl>
                                              <p:charRg st="0" end="21"/>
                                            </p:txEl>
                                          </p:spTgt>
                                        </p:tgtEl>
                                        <p:attrNameLst>
                                          <p:attrName>ppt_h</p:attrName>
                                        </p:attrNameLst>
                                      </p:cBhvr>
                                      <p:tavLst>
                                        <p:tav tm="0">
                                          <p:val>
                                            <p:fltVal val="0.000000"/>
                                          </p:val>
                                        </p:tav>
                                        <p:tav tm="100000">
                                          <p:val>
                                            <p:strVal val="#ppt_h"/>
                                          </p:val>
                                        </p:tav>
                                      </p:tavLst>
                                    </p:anim>
                                    <p:anim calcmode="lin" valueType="num">
                                      <p:cBhvr>
                                        <p:cTn id="17" dur="500" fill="hold"/>
                                        <p:tgtEl>
                                          <p:spTgt spid="13315">
                                            <p:txEl>
                                              <p:charRg st="0" end="21"/>
                                            </p:txEl>
                                          </p:spTgt>
                                        </p:tgtEl>
                                        <p:attrNameLst>
                                          <p:attrName>style.rotation</p:attrName>
                                        </p:attrNameLst>
                                      </p:cBhvr>
                                      <p:tavLst>
                                        <p:tav tm="0">
                                          <p:val>
                                            <p:fltVal val="360.000000"/>
                                          </p:val>
                                        </p:tav>
                                        <p:tav tm="100000">
                                          <p:val>
                                            <p:fltVal val="0.000000"/>
                                          </p:val>
                                        </p:tav>
                                      </p:tavLst>
                                    </p:anim>
                                    <p:animEffect transition="in" filter="fade">
                                      <p:cBhvr>
                                        <p:cTn id="18" dur="500"/>
                                        <p:tgtEl>
                                          <p:spTgt spid="13315">
                                            <p:txEl>
                                              <p:charRg st="0" end="2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iterate type="lt">
                                    <p:tmPct val="10000"/>
                                  </p:iterate>
                                  <p:childTnLst>
                                    <p:set>
                                      <p:cBhvr>
                                        <p:cTn id="22" dur="indefinite" fill="hold">
                                          <p:stCondLst>
                                            <p:cond delay="0"/>
                                          </p:stCondLst>
                                        </p:cTn>
                                        <p:tgtEl>
                                          <p:spTgt spid="13315">
                                            <p:txEl>
                                              <p:charRg st="21" end="98"/>
                                            </p:txEl>
                                          </p:spTgt>
                                        </p:tgtEl>
                                        <p:attrNameLst>
                                          <p:attrName>style.visibility</p:attrName>
                                        </p:attrNameLst>
                                      </p:cBhvr>
                                      <p:to>
                                        <p:strVal val="visible"/>
                                      </p:to>
                                    </p:set>
                                    <p:anim calcmode="lin" valueType="num">
                                      <p:cBhvr>
                                        <p:cTn id="23" dur="500" fill="hold"/>
                                        <p:tgtEl>
                                          <p:spTgt spid="13315">
                                            <p:txEl>
                                              <p:charRg st="21" end="98"/>
                                            </p:txEl>
                                          </p:spTgt>
                                        </p:tgtEl>
                                        <p:attrNameLst>
                                          <p:attrName>ppt_w</p:attrName>
                                        </p:attrNameLst>
                                      </p:cBhvr>
                                      <p:tavLst>
                                        <p:tav tm="0">
                                          <p:val>
                                            <p:fltVal val="0.000000"/>
                                          </p:val>
                                        </p:tav>
                                        <p:tav tm="100000">
                                          <p:val>
                                            <p:strVal val="#ppt_w"/>
                                          </p:val>
                                        </p:tav>
                                      </p:tavLst>
                                    </p:anim>
                                    <p:anim calcmode="lin" valueType="num">
                                      <p:cBhvr>
                                        <p:cTn id="24" dur="500" fill="hold"/>
                                        <p:tgtEl>
                                          <p:spTgt spid="13315">
                                            <p:txEl>
                                              <p:charRg st="21" end="98"/>
                                            </p:txEl>
                                          </p:spTgt>
                                        </p:tgtEl>
                                        <p:attrNameLst>
                                          <p:attrName>ppt_h</p:attrName>
                                        </p:attrNameLst>
                                      </p:cBhvr>
                                      <p:tavLst>
                                        <p:tav tm="0">
                                          <p:val>
                                            <p:fltVal val="0.000000"/>
                                          </p:val>
                                        </p:tav>
                                        <p:tav tm="100000">
                                          <p:val>
                                            <p:strVal val="#ppt_h"/>
                                          </p:val>
                                        </p:tav>
                                      </p:tavLst>
                                    </p:anim>
                                    <p:anim calcmode="lin" valueType="num">
                                      <p:cBhvr>
                                        <p:cTn id="25" dur="500" fill="hold"/>
                                        <p:tgtEl>
                                          <p:spTgt spid="13315">
                                            <p:txEl>
                                              <p:charRg st="21" end="98"/>
                                            </p:txEl>
                                          </p:spTgt>
                                        </p:tgtEl>
                                        <p:attrNameLst>
                                          <p:attrName>style.rotation</p:attrName>
                                        </p:attrNameLst>
                                      </p:cBhvr>
                                      <p:tavLst>
                                        <p:tav tm="0">
                                          <p:val>
                                            <p:fltVal val="360.000000"/>
                                          </p:val>
                                        </p:tav>
                                        <p:tav tm="100000">
                                          <p:val>
                                            <p:fltVal val="0.000000"/>
                                          </p:val>
                                        </p:tav>
                                      </p:tavLst>
                                    </p:anim>
                                    <p:animEffect transition="in" filter="fade">
                                      <p:cBhvr>
                                        <p:cTn id="26" dur="500"/>
                                        <p:tgtEl>
                                          <p:spTgt spid="13315">
                                            <p:txEl>
                                              <p:charRg st="21" end="9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9" presetClass="entr" presetSubtype="0" decel="100000" fill="hold" grpId="0" nodeType="clickEffect">
                                  <p:stCondLst>
                                    <p:cond delay="0"/>
                                  </p:stCondLst>
                                  <p:iterate type="lt">
                                    <p:tmPct val="10000"/>
                                  </p:iterate>
                                  <p:childTnLst>
                                    <p:set>
                                      <p:cBhvr>
                                        <p:cTn id="30" dur="indefinite" fill="hold">
                                          <p:stCondLst>
                                            <p:cond delay="0"/>
                                          </p:stCondLst>
                                        </p:cTn>
                                        <p:tgtEl>
                                          <p:spTgt spid="13315">
                                            <p:txEl>
                                              <p:charRg st="98" end="122"/>
                                            </p:txEl>
                                          </p:spTgt>
                                        </p:tgtEl>
                                        <p:attrNameLst>
                                          <p:attrName>style.visibility</p:attrName>
                                        </p:attrNameLst>
                                      </p:cBhvr>
                                      <p:to>
                                        <p:strVal val="visible"/>
                                      </p:to>
                                    </p:set>
                                    <p:anim calcmode="lin" valueType="num">
                                      <p:cBhvr>
                                        <p:cTn id="31" dur="500" fill="hold"/>
                                        <p:tgtEl>
                                          <p:spTgt spid="13315">
                                            <p:txEl>
                                              <p:charRg st="98" end="122"/>
                                            </p:txEl>
                                          </p:spTgt>
                                        </p:tgtEl>
                                        <p:attrNameLst>
                                          <p:attrName>ppt_w</p:attrName>
                                        </p:attrNameLst>
                                      </p:cBhvr>
                                      <p:tavLst>
                                        <p:tav tm="0">
                                          <p:val>
                                            <p:fltVal val="0.000000"/>
                                          </p:val>
                                        </p:tav>
                                        <p:tav tm="100000">
                                          <p:val>
                                            <p:strVal val="#ppt_w"/>
                                          </p:val>
                                        </p:tav>
                                      </p:tavLst>
                                    </p:anim>
                                    <p:anim calcmode="lin" valueType="num">
                                      <p:cBhvr>
                                        <p:cTn id="32" dur="500" fill="hold"/>
                                        <p:tgtEl>
                                          <p:spTgt spid="13315">
                                            <p:txEl>
                                              <p:charRg st="98" end="122"/>
                                            </p:txEl>
                                          </p:spTgt>
                                        </p:tgtEl>
                                        <p:attrNameLst>
                                          <p:attrName>ppt_h</p:attrName>
                                        </p:attrNameLst>
                                      </p:cBhvr>
                                      <p:tavLst>
                                        <p:tav tm="0">
                                          <p:val>
                                            <p:fltVal val="0.000000"/>
                                          </p:val>
                                        </p:tav>
                                        <p:tav tm="100000">
                                          <p:val>
                                            <p:strVal val="#ppt_h"/>
                                          </p:val>
                                        </p:tav>
                                      </p:tavLst>
                                    </p:anim>
                                    <p:anim calcmode="lin" valueType="num">
                                      <p:cBhvr>
                                        <p:cTn id="33" dur="500" fill="hold"/>
                                        <p:tgtEl>
                                          <p:spTgt spid="13315">
                                            <p:txEl>
                                              <p:charRg st="98" end="122"/>
                                            </p:txEl>
                                          </p:spTgt>
                                        </p:tgtEl>
                                        <p:attrNameLst>
                                          <p:attrName>style.rotation</p:attrName>
                                        </p:attrNameLst>
                                      </p:cBhvr>
                                      <p:tavLst>
                                        <p:tav tm="0">
                                          <p:val>
                                            <p:fltVal val="360.000000"/>
                                          </p:val>
                                        </p:tav>
                                        <p:tav tm="100000">
                                          <p:val>
                                            <p:fltVal val="0.000000"/>
                                          </p:val>
                                        </p:tav>
                                      </p:tavLst>
                                    </p:anim>
                                    <p:animEffect transition="in" filter="fade">
                                      <p:cBhvr>
                                        <p:cTn id="34" dur="500"/>
                                        <p:tgtEl>
                                          <p:spTgt spid="13315">
                                            <p:txEl>
                                              <p:charRg st="98" end="12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9" presetClass="entr" presetSubtype="0" decel="100000" fill="hold" grpId="0" nodeType="clickEffect">
                                  <p:stCondLst>
                                    <p:cond delay="0"/>
                                  </p:stCondLst>
                                  <p:iterate type="lt">
                                    <p:tmPct val="10000"/>
                                  </p:iterate>
                                  <p:childTnLst>
                                    <p:set>
                                      <p:cBhvr>
                                        <p:cTn id="38" dur="indefinite" fill="hold">
                                          <p:stCondLst>
                                            <p:cond delay="0"/>
                                          </p:stCondLst>
                                        </p:cTn>
                                        <p:tgtEl>
                                          <p:spTgt spid="13315">
                                            <p:txEl>
                                              <p:charRg st="122" end="204"/>
                                            </p:txEl>
                                          </p:spTgt>
                                        </p:tgtEl>
                                        <p:attrNameLst>
                                          <p:attrName>style.visibility</p:attrName>
                                        </p:attrNameLst>
                                      </p:cBhvr>
                                      <p:to>
                                        <p:strVal val="visible"/>
                                      </p:to>
                                    </p:set>
                                    <p:anim calcmode="lin" valueType="num">
                                      <p:cBhvr>
                                        <p:cTn id="39" dur="500" fill="hold"/>
                                        <p:tgtEl>
                                          <p:spTgt spid="13315">
                                            <p:txEl>
                                              <p:charRg st="122" end="204"/>
                                            </p:txEl>
                                          </p:spTgt>
                                        </p:tgtEl>
                                        <p:attrNameLst>
                                          <p:attrName>ppt_w</p:attrName>
                                        </p:attrNameLst>
                                      </p:cBhvr>
                                      <p:tavLst>
                                        <p:tav tm="0">
                                          <p:val>
                                            <p:fltVal val="0.000000"/>
                                          </p:val>
                                        </p:tav>
                                        <p:tav tm="100000">
                                          <p:val>
                                            <p:strVal val="#ppt_w"/>
                                          </p:val>
                                        </p:tav>
                                      </p:tavLst>
                                    </p:anim>
                                    <p:anim calcmode="lin" valueType="num">
                                      <p:cBhvr>
                                        <p:cTn id="40" dur="500" fill="hold"/>
                                        <p:tgtEl>
                                          <p:spTgt spid="13315">
                                            <p:txEl>
                                              <p:charRg st="122" end="204"/>
                                            </p:txEl>
                                          </p:spTgt>
                                        </p:tgtEl>
                                        <p:attrNameLst>
                                          <p:attrName>ppt_h</p:attrName>
                                        </p:attrNameLst>
                                      </p:cBhvr>
                                      <p:tavLst>
                                        <p:tav tm="0">
                                          <p:val>
                                            <p:fltVal val="0.000000"/>
                                          </p:val>
                                        </p:tav>
                                        <p:tav tm="100000">
                                          <p:val>
                                            <p:strVal val="#ppt_h"/>
                                          </p:val>
                                        </p:tav>
                                      </p:tavLst>
                                    </p:anim>
                                    <p:anim calcmode="lin" valueType="num">
                                      <p:cBhvr>
                                        <p:cTn id="41" dur="500" fill="hold"/>
                                        <p:tgtEl>
                                          <p:spTgt spid="13315">
                                            <p:txEl>
                                              <p:charRg st="122" end="204"/>
                                            </p:txEl>
                                          </p:spTgt>
                                        </p:tgtEl>
                                        <p:attrNameLst>
                                          <p:attrName>style.rotation</p:attrName>
                                        </p:attrNameLst>
                                      </p:cBhvr>
                                      <p:tavLst>
                                        <p:tav tm="0">
                                          <p:val>
                                            <p:fltVal val="360.000000"/>
                                          </p:val>
                                        </p:tav>
                                        <p:tav tm="100000">
                                          <p:val>
                                            <p:fltVal val="0.000000"/>
                                          </p:val>
                                        </p:tav>
                                      </p:tavLst>
                                    </p:anim>
                                    <p:animEffect transition="in" filter="fade">
                                      <p:cBhvr>
                                        <p:cTn id="42" dur="500"/>
                                        <p:tgtEl>
                                          <p:spTgt spid="13315">
                                            <p:txEl>
                                              <p:charRg st="122" end="20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9" presetClass="entr" presetSubtype="0" decel="100000" fill="hold" grpId="0" nodeType="clickEffect">
                                  <p:stCondLst>
                                    <p:cond delay="0"/>
                                  </p:stCondLst>
                                  <p:iterate type="lt">
                                    <p:tmPct val="10000"/>
                                  </p:iterate>
                                  <p:childTnLst>
                                    <p:set>
                                      <p:cBhvr>
                                        <p:cTn id="46" dur="indefinite" fill="hold">
                                          <p:stCondLst>
                                            <p:cond delay="0"/>
                                          </p:stCondLst>
                                        </p:cTn>
                                        <p:tgtEl>
                                          <p:spTgt spid="13315">
                                            <p:txEl>
                                              <p:charRg st="204" end="228"/>
                                            </p:txEl>
                                          </p:spTgt>
                                        </p:tgtEl>
                                        <p:attrNameLst>
                                          <p:attrName>style.visibility</p:attrName>
                                        </p:attrNameLst>
                                      </p:cBhvr>
                                      <p:to>
                                        <p:strVal val="visible"/>
                                      </p:to>
                                    </p:set>
                                    <p:anim calcmode="lin" valueType="num">
                                      <p:cBhvr>
                                        <p:cTn id="47" dur="500" fill="hold"/>
                                        <p:tgtEl>
                                          <p:spTgt spid="13315">
                                            <p:txEl>
                                              <p:charRg st="204" end="228"/>
                                            </p:txEl>
                                          </p:spTgt>
                                        </p:tgtEl>
                                        <p:attrNameLst>
                                          <p:attrName>ppt_w</p:attrName>
                                        </p:attrNameLst>
                                      </p:cBhvr>
                                      <p:tavLst>
                                        <p:tav tm="0">
                                          <p:val>
                                            <p:fltVal val="0.000000"/>
                                          </p:val>
                                        </p:tav>
                                        <p:tav tm="100000">
                                          <p:val>
                                            <p:strVal val="#ppt_w"/>
                                          </p:val>
                                        </p:tav>
                                      </p:tavLst>
                                    </p:anim>
                                    <p:anim calcmode="lin" valueType="num">
                                      <p:cBhvr>
                                        <p:cTn id="48" dur="500" fill="hold"/>
                                        <p:tgtEl>
                                          <p:spTgt spid="13315">
                                            <p:txEl>
                                              <p:charRg st="204" end="228"/>
                                            </p:txEl>
                                          </p:spTgt>
                                        </p:tgtEl>
                                        <p:attrNameLst>
                                          <p:attrName>ppt_h</p:attrName>
                                        </p:attrNameLst>
                                      </p:cBhvr>
                                      <p:tavLst>
                                        <p:tav tm="0">
                                          <p:val>
                                            <p:fltVal val="0.000000"/>
                                          </p:val>
                                        </p:tav>
                                        <p:tav tm="100000">
                                          <p:val>
                                            <p:strVal val="#ppt_h"/>
                                          </p:val>
                                        </p:tav>
                                      </p:tavLst>
                                    </p:anim>
                                    <p:anim calcmode="lin" valueType="num">
                                      <p:cBhvr>
                                        <p:cTn id="49" dur="500" fill="hold"/>
                                        <p:tgtEl>
                                          <p:spTgt spid="13315">
                                            <p:txEl>
                                              <p:charRg st="204" end="228"/>
                                            </p:txEl>
                                          </p:spTgt>
                                        </p:tgtEl>
                                        <p:attrNameLst>
                                          <p:attrName>style.rotation</p:attrName>
                                        </p:attrNameLst>
                                      </p:cBhvr>
                                      <p:tavLst>
                                        <p:tav tm="0">
                                          <p:val>
                                            <p:fltVal val="360.000000"/>
                                          </p:val>
                                        </p:tav>
                                        <p:tav tm="100000">
                                          <p:val>
                                            <p:fltVal val="0.000000"/>
                                          </p:val>
                                        </p:tav>
                                      </p:tavLst>
                                    </p:anim>
                                    <p:animEffect transition="in" filter="fade">
                                      <p:cBhvr>
                                        <p:cTn id="50" dur="500"/>
                                        <p:tgtEl>
                                          <p:spTgt spid="13315">
                                            <p:txEl>
                                              <p:charRg st="204" end="22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9" presetClass="entr" presetSubtype="0" decel="100000" fill="hold" grpId="0" nodeType="clickEffect">
                                  <p:stCondLst>
                                    <p:cond delay="0"/>
                                  </p:stCondLst>
                                  <p:iterate type="lt">
                                    <p:tmPct val="10000"/>
                                  </p:iterate>
                                  <p:childTnLst>
                                    <p:set>
                                      <p:cBhvr>
                                        <p:cTn id="54" dur="indefinite" fill="hold">
                                          <p:stCondLst>
                                            <p:cond delay="0"/>
                                          </p:stCondLst>
                                        </p:cTn>
                                        <p:tgtEl>
                                          <p:spTgt spid="13315">
                                            <p:txEl>
                                              <p:charRg st="228" end="294"/>
                                            </p:txEl>
                                          </p:spTgt>
                                        </p:tgtEl>
                                        <p:attrNameLst>
                                          <p:attrName>style.visibility</p:attrName>
                                        </p:attrNameLst>
                                      </p:cBhvr>
                                      <p:to>
                                        <p:strVal val="visible"/>
                                      </p:to>
                                    </p:set>
                                    <p:anim calcmode="lin" valueType="num">
                                      <p:cBhvr>
                                        <p:cTn id="55" dur="500" fill="hold"/>
                                        <p:tgtEl>
                                          <p:spTgt spid="13315">
                                            <p:txEl>
                                              <p:charRg st="228" end="294"/>
                                            </p:txEl>
                                          </p:spTgt>
                                        </p:tgtEl>
                                        <p:attrNameLst>
                                          <p:attrName>ppt_w</p:attrName>
                                        </p:attrNameLst>
                                      </p:cBhvr>
                                      <p:tavLst>
                                        <p:tav tm="0">
                                          <p:val>
                                            <p:fltVal val="0.000000"/>
                                          </p:val>
                                        </p:tav>
                                        <p:tav tm="100000">
                                          <p:val>
                                            <p:strVal val="#ppt_w"/>
                                          </p:val>
                                        </p:tav>
                                      </p:tavLst>
                                    </p:anim>
                                    <p:anim calcmode="lin" valueType="num">
                                      <p:cBhvr>
                                        <p:cTn id="56" dur="500" fill="hold"/>
                                        <p:tgtEl>
                                          <p:spTgt spid="13315">
                                            <p:txEl>
                                              <p:charRg st="228" end="294"/>
                                            </p:txEl>
                                          </p:spTgt>
                                        </p:tgtEl>
                                        <p:attrNameLst>
                                          <p:attrName>ppt_h</p:attrName>
                                        </p:attrNameLst>
                                      </p:cBhvr>
                                      <p:tavLst>
                                        <p:tav tm="0">
                                          <p:val>
                                            <p:fltVal val="0.000000"/>
                                          </p:val>
                                        </p:tav>
                                        <p:tav tm="100000">
                                          <p:val>
                                            <p:strVal val="#ppt_h"/>
                                          </p:val>
                                        </p:tav>
                                      </p:tavLst>
                                    </p:anim>
                                    <p:anim calcmode="lin" valueType="num">
                                      <p:cBhvr>
                                        <p:cTn id="57" dur="500" fill="hold"/>
                                        <p:tgtEl>
                                          <p:spTgt spid="13315">
                                            <p:txEl>
                                              <p:charRg st="228" end="294"/>
                                            </p:txEl>
                                          </p:spTgt>
                                        </p:tgtEl>
                                        <p:attrNameLst>
                                          <p:attrName>style.rotation</p:attrName>
                                        </p:attrNameLst>
                                      </p:cBhvr>
                                      <p:tavLst>
                                        <p:tav tm="0">
                                          <p:val>
                                            <p:fltVal val="360.000000"/>
                                          </p:val>
                                        </p:tav>
                                        <p:tav tm="100000">
                                          <p:val>
                                            <p:fltVal val="0.000000"/>
                                          </p:val>
                                        </p:tav>
                                      </p:tavLst>
                                    </p:anim>
                                    <p:animEffect transition="in" filter="fade">
                                      <p:cBhvr>
                                        <p:cTn id="58" dur="500"/>
                                        <p:tgtEl>
                                          <p:spTgt spid="13315">
                                            <p:txEl>
                                              <p:charRg st="228" end="294"/>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49" presetClass="entr" presetSubtype="0" decel="100000" fill="hold" grpId="0" nodeType="clickEffect">
                                  <p:stCondLst>
                                    <p:cond delay="0"/>
                                  </p:stCondLst>
                                  <p:iterate type="lt">
                                    <p:tmPct val="10000"/>
                                  </p:iterate>
                                  <p:childTnLst>
                                    <p:set>
                                      <p:cBhvr>
                                        <p:cTn id="62" dur="indefinite" fill="hold">
                                          <p:stCondLst>
                                            <p:cond delay="0"/>
                                          </p:stCondLst>
                                        </p:cTn>
                                        <p:tgtEl>
                                          <p:spTgt spid="13315">
                                            <p:txEl>
                                              <p:charRg st="294" end="313"/>
                                            </p:txEl>
                                          </p:spTgt>
                                        </p:tgtEl>
                                        <p:attrNameLst>
                                          <p:attrName>style.visibility</p:attrName>
                                        </p:attrNameLst>
                                      </p:cBhvr>
                                      <p:to>
                                        <p:strVal val="visible"/>
                                      </p:to>
                                    </p:set>
                                    <p:anim calcmode="lin" valueType="num">
                                      <p:cBhvr>
                                        <p:cTn id="63" dur="500" fill="hold"/>
                                        <p:tgtEl>
                                          <p:spTgt spid="13315">
                                            <p:txEl>
                                              <p:charRg st="294" end="313"/>
                                            </p:txEl>
                                          </p:spTgt>
                                        </p:tgtEl>
                                        <p:attrNameLst>
                                          <p:attrName>ppt_w</p:attrName>
                                        </p:attrNameLst>
                                      </p:cBhvr>
                                      <p:tavLst>
                                        <p:tav tm="0">
                                          <p:val>
                                            <p:fltVal val="0.000000"/>
                                          </p:val>
                                        </p:tav>
                                        <p:tav tm="100000">
                                          <p:val>
                                            <p:strVal val="#ppt_w"/>
                                          </p:val>
                                        </p:tav>
                                      </p:tavLst>
                                    </p:anim>
                                    <p:anim calcmode="lin" valueType="num">
                                      <p:cBhvr>
                                        <p:cTn id="64" dur="500" fill="hold"/>
                                        <p:tgtEl>
                                          <p:spTgt spid="13315">
                                            <p:txEl>
                                              <p:charRg st="294" end="313"/>
                                            </p:txEl>
                                          </p:spTgt>
                                        </p:tgtEl>
                                        <p:attrNameLst>
                                          <p:attrName>ppt_h</p:attrName>
                                        </p:attrNameLst>
                                      </p:cBhvr>
                                      <p:tavLst>
                                        <p:tav tm="0">
                                          <p:val>
                                            <p:fltVal val="0.000000"/>
                                          </p:val>
                                        </p:tav>
                                        <p:tav tm="100000">
                                          <p:val>
                                            <p:strVal val="#ppt_h"/>
                                          </p:val>
                                        </p:tav>
                                      </p:tavLst>
                                    </p:anim>
                                    <p:anim calcmode="lin" valueType="num">
                                      <p:cBhvr>
                                        <p:cTn id="65" dur="500" fill="hold"/>
                                        <p:tgtEl>
                                          <p:spTgt spid="13315">
                                            <p:txEl>
                                              <p:charRg st="294" end="313"/>
                                            </p:txEl>
                                          </p:spTgt>
                                        </p:tgtEl>
                                        <p:attrNameLst>
                                          <p:attrName>style.rotation</p:attrName>
                                        </p:attrNameLst>
                                      </p:cBhvr>
                                      <p:tavLst>
                                        <p:tav tm="0">
                                          <p:val>
                                            <p:fltVal val="360.000000"/>
                                          </p:val>
                                        </p:tav>
                                        <p:tav tm="100000">
                                          <p:val>
                                            <p:fltVal val="0.000000"/>
                                          </p:val>
                                        </p:tav>
                                      </p:tavLst>
                                    </p:anim>
                                    <p:animEffect transition="in" filter="fade">
                                      <p:cBhvr>
                                        <p:cTn id="66" dur="500"/>
                                        <p:tgtEl>
                                          <p:spTgt spid="13315">
                                            <p:txEl>
                                              <p:charRg st="294" end="31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49" presetClass="entr" presetSubtype="0" decel="100000" fill="hold" grpId="0" nodeType="clickEffect">
                                  <p:stCondLst>
                                    <p:cond delay="0"/>
                                  </p:stCondLst>
                                  <p:iterate type="lt">
                                    <p:tmPct val="10000"/>
                                  </p:iterate>
                                  <p:childTnLst>
                                    <p:set>
                                      <p:cBhvr>
                                        <p:cTn id="70" dur="indefinite" fill="hold">
                                          <p:stCondLst>
                                            <p:cond delay="0"/>
                                          </p:stCondLst>
                                        </p:cTn>
                                        <p:tgtEl>
                                          <p:spTgt spid="13315">
                                            <p:txEl>
                                              <p:charRg st="313" end="375"/>
                                            </p:txEl>
                                          </p:spTgt>
                                        </p:tgtEl>
                                        <p:attrNameLst>
                                          <p:attrName>style.visibility</p:attrName>
                                        </p:attrNameLst>
                                      </p:cBhvr>
                                      <p:to>
                                        <p:strVal val="visible"/>
                                      </p:to>
                                    </p:set>
                                    <p:anim calcmode="lin" valueType="num">
                                      <p:cBhvr>
                                        <p:cTn id="71" dur="500" fill="hold"/>
                                        <p:tgtEl>
                                          <p:spTgt spid="13315">
                                            <p:txEl>
                                              <p:charRg st="313" end="375"/>
                                            </p:txEl>
                                          </p:spTgt>
                                        </p:tgtEl>
                                        <p:attrNameLst>
                                          <p:attrName>ppt_w</p:attrName>
                                        </p:attrNameLst>
                                      </p:cBhvr>
                                      <p:tavLst>
                                        <p:tav tm="0">
                                          <p:val>
                                            <p:fltVal val="0.000000"/>
                                          </p:val>
                                        </p:tav>
                                        <p:tav tm="100000">
                                          <p:val>
                                            <p:strVal val="#ppt_w"/>
                                          </p:val>
                                        </p:tav>
                                      </p:tavLst>
                                    </p:anim>
                                    <p:anim calcmode="lin" valueType="num">
                                      <p:cBhvr>
                                        <p:cTn id="72" dur="500" fill="hold"/>
                                        <p:tgtEl>
                                          <p:spTgt spid="13315">
                                            <p:txEl>
                                              <p:charRg st="313" end="375"/>
                                            </p:txEl>
                                          </p:spTgt>
                                        </p:tgtEl>
                                        <p:attrNameLst>
                                          <p:attrName>ppt_h</p:attrName>
                                        </p:attrNameLst>
                                      </p:cBhvr>
                                      <p:tavLst>
                                        <p:tav tm="0">
                                          <p:val>
                                            <p:fltVal val="0.000000"/>
                                          </p:val>
                                        </p:tav>
                                        <p:tav tm="100000">
                                          <p:val>
                                            <p:strVal val="#ppt_h"/>
                                          </p:val>
                                        </p:tav>
                                      </p:tavLst>
                                    </p:anim>
                                    <p:anim calcmode="lin" valueType="num">
                                      <p:cBhvr>
                                        <p:cTn id="73" dur="500" fill="hold"/>
                                        <p:tgtEl>
                                          <p:spTgt spid="13315">
                                            <p:txEl>
                                              <p:charRg st="313" end="375"/>
                                            </p:txEl>
                                          </p:spTgt>
                                        </p:tgtEl>
                                        <p:attrNameLst>
                                          <p:attrName>style.rotation</p:attrName>
                                        </p:attrNameLst>
                                      </p:cBhvr>
                                      <p:tavLst>
                                        <p:tav tm="0">
                                          <p:val>
                                            <p:fltVal val="360.000000"/>
                                          </p:val>
                                        </p:tav>
                                        <p:tav tm="100000">
                                          <p:val>
                                            <p:fltVal val="0.000000"/>
                                          </p:val>
                                        </p:tav>
                                      </p:tavLst>
                                    </p:anim>
                                    <p:animEffect transition="in" filter="fade">
                                      <p:cBhvr>
                                        <p:cTn id="74" dur="500"/>
                                        <p:tgtEl>
                                          <p:spTgt spid="13315">
                                            <p:txEl>
                                              <p:charRg st="313" end="37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9" presetClass="entr" presetSubtype="0" decel="100000" fill="hold" grpId="0" nodeType="clickEffect">
                                  <p:stCondLst>
                                    <p:cond delay="0"/>
                                  </p:stCondLst>
                                  <p:iterate type="lt">
                                    <p:tmPct val="10000"/>
                                  </p:iterate>
                                  <p:childTnLst>
                                    <p:set>
                                      <p:cBhvr>
                                        <p:cTn id="78" dur="indefinite" fill="hold">
                                          <p:stCondLst>
                                            <p:cond delay="0"/>
                                          </p:stCondLst>
                                        </p:cTn>
                                        <p:tgtEl>
                                          <p:spTgt spid="13315">
                                            <p:txEl>
                                              <p:charRg st="375" end="398"/>
                                            </p:txEl>
                                          </p:spTgt>
                                        </p:tgtEl>
                                        <p:attrNameLst>
                                          <p:attrName>style.visibility</p:attrName>
                                        </p:attrNameLst>
                                      </p:cBhvr>
                                      <p:to>
                                        <p:strVal val="visible"/>
                                      </p:to>
                                    </p:set>
                                    <p:anim calcmode="lin" valueType="num">
                                      <p:cBhvr>
                                        <p:cTn id="79" dur="500" fill="hold"/>
                                        <p:tgtEl>
                                          <p:spTgt spid="13315">
                                            <p:txEl>
                                              <p:charRg st="375" end="398"/>
                                            </p:txEl>
                                          </p:spTgt>
                                        </p:tgtEl>
                                        <p:attrNameLst>
                                          <p:attrName>ppt_w</p:attrName>
                                        </p:attrNameLst>
                                      </p:cBhvr>
                                      <p:tavLst>
                                        <p:tav tm="0">
                                          <p:val>
                                            <p:fltVal val="0.000000"/>
                                          </p:val>
                                        </p:tav>
                                        <p:tav tm="100000">
                                          <p:val>
                                            <p:strVal val="#ppt_w"/>
                                          </p:val>
                                        </p:tav>
                                      </p:tavLst>
                                    </p:anim>
                                    <p:anim calcmode="lin" valueType="num">
                                      <p:cBhvr>
                                        <p:cTn id="80" dur="500" fill="hold"/>
                                        <p:tgtEl>
                                          <p:spTgt spid="13315">
                                            <p:txEl>
                                              <p:charRg st="375" end="398"/>
                                            </p:txEl>
                                          </p:spTgt>
                                        </p:tgtEl>
                                        <p:attrNameLst>
                                          <p:attrName>ppt_h</p:attrName>
                                        </p:attrNameLst>
                                      </p:cBhvr>
                                      <p:tavLst>
                                        <p:tav tm="0">
                                          <p:val>
                                            <p:fltVal val="0.000000"/>
                                          </p:val>
                                        </p:tav>
                                        <p:tav tm="100000">
                                          <p:val>
                                            <p:strVal val="#ppt_h"/>
                                          </p:val>
                                        </p:tav>
                                      </p:tavLst>
                                    </p:anim>
                                    <p:anim calcmode="lin" valueType="num">
                                      <p:cBhvr>
                                        <p:cTn id="81" dur="500" fill="hold"/>
                                        <p:tgtEl>
                                          <p:spTgt spid="13315">
                                            <p:txEl>
                                              <p:charRg st="375" end="398"/>
                                            </p:txEl>
                                          </p:spTgt>
                                        </p:tgtEl>
                                        <p:attrNameLst>
                                          <p:attrName>style.rotation</p:attrName>
                                        </p:attrNameLst>
                                      </p:cBhvr>
                                      <p:tavLst>
                                        <p:tav tm="0">
                                          <p:val>
                                            <p:fltVal val="360.000000"/>
                                          </p:val>
                                        </p:tav>
                                        <p:tav tm="100000">
                                          <p:val>
                                            <p:fltVal val="0.000000"/>
                                          </p:val>
                                        </p:tav>
                                      </p:tavLst>
                                    </p:anim>
                                    <p:animEffect transition="in" filter="fade">
                                      <p:cBhvr>
                                        <p:cTn id="82" dur="500"/>
                                        <p:tgtEl>
                                          <p:spTgt spid="13315">
                                            <p:txEl>
                                              <p:charRg st="375" end="39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9" name="Rectangle 3"/>
          <p:cNvSpPr>
            <a:spLocks noGrp="1" noRot="1" noChangeArrowheads="1"/>
          </p:cNvSpPr>
          <p:nvPr>
            <p:ph type="body" idx="1"/>
          </p:nvPr>
        </p:nvSpPr>
        <p:spPr>
          <a:xfrm>
            <a:off x="22225" y="152400"/>
            <a:ext cx="9144000" cy="6400800"/>
          </a:xfrm>
        </p:spPr>
        <p:txBody>
          <a:bodyPr vert="horz" wrap="square" lIns="91440" tIns="45720" rIns="91440" bIns="45720" numCol="1" anchor="t" anchorCtr="0" compatLnSpc="1"/>
          <a:lstStyle/>
          <a:p>
            <a:pPr marL="342900" marR="0" lvl="0" indent="-342900" algn="l" defTabSz="914400" rtl="0" eaLnBrk="1" fontAlgn="base" latinLnBrk="0" hangingPunct="1">
              <a:lnSpc>
                <a:spcPct val="80000"/>
              </a:lnSpc>
              <a:spcBef>
                <a:spcPct val="20000"/>
              </a:spcBef>
              <a:spcAft>
                <a:spcPct val="0"/>
              </a:spcAft>
              <a:buClrTx/>
              <a:buSzTx/>
              <a:buFont typeface="Wingdings" panose="05000000000000000000" pitchFamily="2" charset="2"/>
              <a:buNone/>
              <a:defRPr/>
            </a:pPr>
            <a:r>
              <a:rPr kumimoji="0" lang="en-US" altLang="zh-CN" sz="2800" b="0" i="0" u="none" strike="noStrike" kern="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5. My family and I would feel honored if you could come.</a:t>
            </a:r>
            <a:endParaRPr kumimoji="0" lang="en-US" altLang="zh-CN" sz="2800" b="0" i="0" u="none" strike="noStrike" kern="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 typeface="Wingdings" panose="05000000000000000000" pitchFamily="2" charset="2"/>
              <a:buNone/>
              <a:defRPr/>
            </a:pPr>
            <a:r>
              <a:rPr kumimoji="0" lang="en-US" altLang="zh-CN" sz="2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2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如果您能来，我和家人将深感荣幸。</a:t>
            </a:r>
            <a:endParaRPr kumimoji="0" lang="zh-CN" altLang="en-US" sz="2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 typeface="Wingdings" panose="05000000000000000000" pitchFamily="2" charset="2"/>
              <a:buNone/>
              <a:defRPr/>
            </a:pPr>
            <a:r>
              <a:rPr kumimoji="0" lang="en-US" altLang="zh-CN" sz="2800" b="0" i="0" u="none" strike="noStrike" kern="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6. I really hope you can make it.</a:t>
            </a:r>
            <a:endParaRPr kumimoji="0" lang="en-US" altLang="zh-CN" sz="2800" b="0" i="0" u="none" strike="noStrike" kern="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 typeface="Wingdings" panose="05000000000000000000" pitchFamily="2" charset="2"/>
              <a:buNone/>
              <a:defRPr/>
            </a:pPr>
            <a:r>
              <a:rPr kumimoji="0" lang="en-US" altLang="zh-CN" sz="2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2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真的希望您能设法前来。</a:t>
            </a:r>
            <a:endParaRPr kumimoji="0" lang="zh-CN" altLang="en-US" sz="2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 typeface="Wingdings" panose="05000000000000000000" pitchFamily="2" charset="2"/>
              <a:buNone/>
              <a:defRPr/>
            </a:pPr>
            <a:r>
              <a:rPr kumimoji="0" lang="en-US" altLang="zh-CN" sz="2800" b="0" i="0" u="none" strike="noStrike" kern="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7. We should be delighted if you could join us.</a:t>
            </a:r>
            <a:endParaRPr kumimoji="0" lang="en-US" altLang="zh-CN" sz="2800" b="0" i="0" u="none" strike="noStrike" kern="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 typeface="Wingdings" panose="05000000000000000000" pitchFamily="2" charset="2"/>
              <a:buNone/>
              <a:defRPr/>
            </a:pPr>
            <a:r>
              <a:rPr kumimoji="0" lang="en-US" altLang="zh-CN" sz="2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2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如果您能来，我们将非常高兴。</a:t>
            </a:r>
            <a:endParaRPr kumimoji="0" lang="zh-CN" altLang="en-US" sz="2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 typeface="Wingdings" panose="05000000000000000000" pitchFamily="2" charset="2"/>
              <a:buNone/>
              <a:defRPr/>
            </a:pPr>
            <a:r>
              <a:rPr kumimoji="0" lang="en-US" altLang="zh-CN" sz="2800" b="0" i="0" u="none" strike="noStrike" kern="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8. I hope you will let me know that you can come.</a:t>
            </a:r>
            <a:endParaRPr kumimoji="0" lang="en-US" altLang="zh-CN" sz="2800" b="0" i="0" u="none" strike="noStrike" kern="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 typeface="Wingdings" panose="05000000000000000000" pitchFamily="2" charset="2"/>
              <a:buNone/>
              <a:defRPr/>
            </a:pPr>
            <a:r>
              <a:rPr kumimoji="0" lang="en-US" altLang="zh-CN" sz="2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2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希望能通知我您是否能来。</a:t>
            </a:r>
            <a:endParaRPr kumimoji="0" lang="zh-CN" altLang="en-US" sz="2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 typeface="Wingdings" panose="05000000000000000000" pitchFamily="2" charset="2"/>
              <a:buNone/>
              <a:defRPr/>
            </a:pPr>
            <a:r>
              <a:rPr kumimoji="0" lang="en-US" altLang="zh-CN" sz="2800" b="0" i="0" u="none" strike="noStrike" kern="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9. We would appreciate it if you could confirm your participation at your earliest convenience.</a:t>
            </a:r>
            <a:endParaRPr kumimoji="0" lang="en-US" altLang="zh-CN" sz="2800" b="0" i="0" u="none" strike="noStrike" kern="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 typeface="Wingdings" panose="05000000000000000000" pitchFamily="2" charset="2"/>
              <a:buNone/>
              <a:defRPr/>
            </a:pPr>
            <a:r>
              <a:rPr kumimoji="0" lang="en-US" altLang="zh-CN" sz="2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2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如果您能尽早通知我们是否参加，我们将非常感谢。</a:t>
            </a:r>
            <a:endParaRPr kumimoji="0" lang="zh-CN" altLang="en-US" sz="28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 typeface="Wingdings" panose="05000000000000000000" pitchFamily="2" charset="2"/>
              <a:buNone/>
              <a:defRPr/>
            </a:pPr>
            <a:r>
              <a:rPr kumimoji="0" lang="en-US" altLang="zh-CN" sz="2800" b="0" i="0" u="none" strike="noStrike" kern="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rPr>
              <a:t>10. Should you find it possible to accept this invitation, would you be kind enough to let me know the date and time when you would like to come.</a:t>
            </a:r>
            <a:endParaRPr kumimoji="0" lang="en-US" altLang="zh-CN" sz="2800" b="0" i="0" u="none" strike="noStrike" kern="0" cap="none" spc="0" normalizeH="0" baseline="0" noProof="0" dirty="0">
              <a:ln>
                <a:noFill/>
              </a:ln>
              <a:solidFill>
                <a:schemeClr val="accent2"/>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 typeface="Wingdings" panose="05000000000000000000" pitchFamily="2" charset="2"/>
              <a:buNone/>
              <a:defRPr/>
            </a:pPr>
            <a:r>
              <a:rPr kumimoji="0" lang="en-US" altLang="zh-CN" sz="2800" b="0"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    </a:t>
            </a:r>
            <a:r>
              <a:rPr kumimoji="0" lang="zh-CN" altLang="en-US" sz="2800" b="0"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要是您认为能接受邀请，务请通知我您来的日期和时间。</a:t>
            </a:r>
            <a:endParaRPr kumimoji="0" lang="zh-CN" altLang="en-US" sz="2800" b="0"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indefinite" fill="hold">
                                          <p:stCondLst>
                                            <p:cond delay="0"/>
                                          </p:stCondLst>
                                        </p:cTn>
                                        <p:tgtEl>
                                          <p:spTgt spid="14339">
                                            <p:txEl>
                                              <p:charRg st="0" end="57"/>
                                            </p:txEl>
                                          </p:spTgt>
                                        </p:tgtEl>
                                        <p:attrNameLst>
                                          <p:attrName>style.visibility</p:attrName>
                                        </p:attrNameLst>
                                      </p:cBhvr>
                                      <p:to>
                                        <p:strVal val="visible"/>
                                      </p:to>
                                    </p:set>
                                    <p:animEffect transition="in" filter="fade">
                                      <p:cBhvr>
                                        <p:cTn id="7" dur="1000"/>
                                        <p:tgtEl>
                                          <p:spTgt spid="14339">
                                            <p:txEl>
                                              <p:charRg st="0" end="57"/>
                                            </p:txEl>
                                          </p:spTgt>
                                        </p:tgtEl>
                                      </p:cBhvr>
                                    </p:animEffect>
                                    <p:anim calcmode="lin" valueType="num">
                                      <p:cBhvr>
                                        <p:cTn id="8" dur="1000" fill="hold"/>
                                        <p:tgtEl>
                                          <p:spTgt spid="14339">
                                            <p:txEl>
                                              <p:charRg st="0" end="57"/>
                                            </p:txEl>
                                          </p:spTgt>
                                        </p:tgtEl>
                                        <p:attrNameLst>
                                          <p:attrName>ppt_x</p:attrName>
                                        </p:attrNameLst>
                                      </p:cBhvr>
                                      <p:tavLst>
                                        <p:tav tm="0">
                                          <p:val>
                                            <p:strVal val="#ppt_x"/>
                                          </p:val>
                                        </p:tav>
                                        <p:tav tm="100000">
                                          <p:val>
                                            <p:strVal val="#ppt_x"/>
                                          </p:val>
                                        </p:tav>
                                      </p:tavLst>
                                    </p:anim>
                                    <p:anim calcmode="lin" valueType="num">
                                      <p:cBhvr>
                                        <p:cTn id="9" dur="897" decel="100000" fill="hold"/>
                                        <p:tgtEl>
                                          <p:spTgt spid="14339">
                                            <p:txEl>
                                              <p:charRg st="0" end="57"/>
                                            </p:txEl>
                                          </p:spTgt>
                                        </p:tgtEl>
                                        <p:attrNameLst>
                                          <p:attrName>ppt_y</p:attrName>
                                        </p:attrNameLst>
                                      </p:cBhvr>
                                      <p:tavLst>
                                        <p:tav tm="0">
                                          <p:val>
                                            <p:strVal val="#ppt_y+1"/>
                                          </p:val>
                                        </p:tav>
                                        <p:tav tm="100000">
                                          <p:val>
                                            <p:strVal val="#ppt_y-.03"/>
                                          </p:val>
                                        </p:tav>
                                      </p:tavLst>
                                    </p:anim>
                                    <p:anim calcmode="lin" valueType="num">
                                      <p:cBhvr>
                                        <p:cTn id="10" dur="97" accel="100000" fill="hold">
                                          <p:stCondLst>
                                            <p:cond delay="897"/>
                                          </p:stCondLst>
                                        </p:cTn>
                                        <p:tgtEl>
                                          <p:spTgt spid="14339">
                                            <p:txEl>
                                              <p:charRg st="0" end="57"/>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indefinite" fill="hold">
                                          <p:stCondLst>
                                            <p:cond delay="0"/>
                                          </p:stCondLst>
                                        </p:cTn>
                                        <p:tgtEl>
                                          <p:spTgt spid="14339">
                                            <p:txEl>
                                              <p:charRg st="57" end="77"/>
                                            </p:txEl>
                                          </p:spTgt>
                                        </p:tgtEl>
                                        <p:attrNameLst>
                                          <p:attrName>style.visibility</p:attrName>
                                        </p:attrNameLst>
                                      </p:cBhvr>
                                      <p:to>
                                        <p:strVal val="visible"/>
                                      </p:to>
                                    </p:set>
                                    <p:animEffect transition="in" filter="fade">
                                      <p:cBhvr>
                                        <p:cTn id="15" dur="1000"/>
                                        <p:tgtEl>
                                          <p:spTgt spid="14339">
                                            <p:txEl>
                                              <p:charRg st="57" end="77"/>
                                            </p:txEl>
                                          </p:spTgt>
                                        </p:tgtEl>
                                      </p:cBhvr>
                                    </p:animEffect>
                                    <p:anim calcmode="lin" valueType="num">
                                      <p:cBhvr>
                                        <p:cTn id="16" dur="1000" fill="hold"/>
                                        <p:tgtEl>
                                          <p:spTgt spid="14339">
                                            <p:txEl>
                                              <p:charRg st="57" end="77"/>
                                            </p:txEl>
                                          </p:spTgt>
                                        </p:tgtEl>
                                        <p:attrNameLst>
                                          <p:attrName>ppt_x</p:attrName>
                                        </p:attrNameLst>
                                      </p:cBhvr>
                                      <p:tavLst>
                                        <p:tav tm="0">
                                          <p:val>
                                            <p:strVal val="#ppt_x"/>
                                          </p:val>
                                        </p:tav>
                                        <p:tav tm="100000">
                                          <p:val>
                                            <p:strVal val="#ppt_x"/>
                                          </p:val>
                                        </p:tav>
                                      </p:tavLst>
                                    </p:anim>
                                    <p:anim calcmode="lin" valueType="num">
                                      <p:cBhvr>
                                        <p:cTn id="17" dur="897" decel="100000" fill="hold"/>
                                        <p:tgtEl>
                                          <p:spTgt spid="14339">
                                            <p:txEl>
                                              <p:charRg st="57" end="77"/>
                                            </p:txEl>
                                          </p:spTgt>
                                        </p:tgtEl>
                                        <p:attrNameLst>
                                          <p:attrName>ppt_y</p:attrName>
                                        </p:attrNameLst>
                                      </p:cBhvr>
                                      <p:tavLst>
                                        <p:tav tm="0">
                                          <p:val>
                                            <p:strVal val="#ppt_y+1"/>
                                          </p:val>
                                        </p:tav>
                                        <p:tav tm="100000">
                                          <p:val>
                                            <p:strVal val="#ppt_y-.03"/>
                                          </p:val>
                                        </p:tav>
                                      </p:tavLst>
                                    </p:anim>
                                    <p:anim calcmode="lin" valueType="num">
                                      <p:cBhvr>
                                        <p:cTn id="18" dur="97" accel="100000" fill="hold">
                                          <p:stCondLst>
                                            <p:cond delay="897"/>
                                          </p:stCondLst>
                                        </p:cTn>
                                        <p:tgtEl>
                                          <p:spTgt spid="14339">
                                            <p:txEl>
                                              <p:charRg st="57" end="77"/>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indefinite" fill="hold">
                                          <p:stCondLst>
                                            <p:cond delay="0"/>
                                          </p:stCondLst>
                                        </p:cTn>
                                        <p:tgtEl>
                                          <p:spTgt spid="14339">
                                            <p:txEl>
                                              <p:charRg st="77" end="111"/>
                                            </p:txEl>
                                          </p:spTgt>
                                        </p:tgtEl>
                                        <p:attrNameLst>
                                          <p:attrName>style.visibility</p:attrName>
                                        </p:attrNameLst>
                                      </p:cBhvr>
                                      <p:to>
                                        <p:strVal val="visible"/>
                                      </p:to>
                                    </p:set>
                                    <p:animEffect transition="in" filter="fade">
                                      <p:cBhvr>
                                        <p:cTn id="23" dur="1000"/>
                                        <p:tgtEl>
                                          <p:spTgt spid="14339">
                                            <p:txEl>
                                              <p:charRg st="77" end="111"/>
                                            </p:txEl>
                                          </p:spTgt>
                                        </p:tgtEl>
                                      </p:cBhvr>
                                    </p:animEffect>
                                    <p:anim calcmode="lin" valueType="num">
                                      <p:cBhvr>
                                        <p:cTn id="24" dur="1000" fill="hold"/>
                                        <p:tgtEl>
                                          <p:spTgt spid="14339">
                                            <p:txEl>
                                              <p:charRg st="77" end="111"/>
                                            </p:txEl>
                                          </p:spTgt>
                                        </p:tgtEl>
                                        <p:attrNameLst>
                                          <p:attrName>ppt_x</p:attrName>
                                        </p:attrNameLst>
                                      </p:cBhvr>
                                      <p:tavLst>
                                        <p:tav tm="0">
                                          <p:val>
                                            <p:strVal val="#ppt_x"/>
                                          </p:val>
                                        </p:tav>
                                        <p:tav tm="100000">
                                          <p:val>
                                            <p:strVal val="#ppt_x"/>
                                          </p:val>
                                        </p:tav>
                                      </p:tavLst>
                                    </p:anim>
                                    <p:anim calcmode="lin" valueType="num">
                                      <p:cBhvr>
                                        <p:cTn id="25" dur="897" decel="100000" fill="hold"/>
                                        <p:tgtEl>
                                          <p:spTgt spid="14339">
                                            <p:txEl>
                                              <p:charRg st="77" end="111"/>
                                            </p:txEl>
                                          </p:spTgt>
                                        </p:tgtEl>
                                        <p:attrNameLst>
                                          <p:attrName>ppt_y</p:attrName>
                                        </p:attrNameLst>
                                      </p:cBhvr>
                                      <p:tavLst>
                                        <p:tav tm="0">
                                          <p:val>
                                            <p:strVal val="#ppt_y+1"/>
                                          </p:val>
                                        </p:tav>
                                        <p:tav tm="100000">
                                          <p:val>
                                            <p:strVal val="#ppt_y-.03"/>
                                          </p:val>
                                        </p:tav>
                                      </p:tavLst>
                                    </p:anim>
                                    <p:anim calcmode="lin" valueType="num">
                                      <p:cBhvr>
                                        <p:cTn id="26" dur="97" accel="100000" fill="hold">
                                          <p:stCondLst>
                                            <p:cond delay="897"/>
                                          </p:stCondLst>
                                        </p:cTn>
                                        <p:tgtEl>
                                          <p:spTgt spid="14339">
                                            <p:txEl>
                                              <p:charRg st="77" end="111"/>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grpId="0" nodeType="clickEffect">
                                  <p:stCondLst>
                                    <p:cond delay="0"/>
                                  </p:stCondLst>
                                  <p:childTnLst>
                                    <p:set>
                                      <p:cBhvr>
                                        <p:cTn id="30" dur="indefinite" fill="hold">
                                          <p:stCondLst>
                                            <p:cond delay="0"/>
                                          </p:stCondLst>
                                        </p:cTn>
                                        <p:tgtEl>
                                          <p:spTgt spid="14339">
                                            <p:txEl>
                                              <p:charRg st="111" end="126"/>
                                            </p:txEl>
                                          </p:spTgt>
                                        </p:tgtEl>
                                        <p:attrNameLst>
                                          <p:attrName>style.visibility</p:attrName>
                                        </p:attrNameLst>
                                      </p:cBhvr>
                                      <p:to>
                                        <p:strVal val="visible"/>
                                      </p:to>
                                    </p:set>
                                    <p:animEffect transition="in" filter="fade">
                                      <p:cBhvr>
                                        <p:cTn id="31" dur="1000"/>
                                        <p:tgtEl>
                                          <p:spTgt spid="14339">
                                            <p:txEl>
                                              <p:charRg st="111" end="126"/>
                                            </p:txEl>
                                          </p:spTgt>
                                        </p:tgtEl>
                                      </p:cBhvr>
                                    </p:animEffect>
                                    <p:anim calcmode="lin" valueType="num">
                                      <p:cBhvr>
                                        <p:cTn id="32" dur="1000" fill="hold"/>
                                        <p:tgtEl>
                                          <p:spTgt spid="14339">
                                            <p:txEl>
                                              <p:charRg st="111" end="126"/>
                                            </p:txEl>
                                          </p:spTgt>
                                        </p:tgtEl>
                                        <p:attrNameLst>
                                          <p:attrName>ppt_x</p:attrName>
                                        </p:attrNameLst>
                                      </p:cBhvr>
                                      <p:tavLst>
                                        <p:tav tm="0">
                                          <p:val>
                                            <p:strVal val="#ppt_x"/>
                                          </p:val>
                                        </p:tav>
                                        <p:tav tm="100000">
                                          <p:val>
                                            <p:strVal val="#ppt_x"/>
                                          </p:val>
                                        </p:tav>
                                      </p:tavLst>
                                    </p:anim>
                                    <p:anim calcmode="lin" valueType="num">
                                      <p:cBhvr>
                                        <p:cTn id="33" dur="897" decel="100000" fill="hold"/>
                                        <p:tgtEl>
                                          <p:spTgt spid="14339">
                                            <p:txEl>
                                              <p:charRg st="111" end="126"/>
                                            </p:txEl>
                                          </p:spTgt>
                                        </p:tgtEl>
                                        <p:attrNameLst>
                                          <p:attrName>ppt_y</p:attrName>
                                        </p:attrNameLst>
                                      </p:cBhvr>
                                      <p:tavLst>
                                        <p:tav tm="0">
                                          <p:val>
                                            <p:strVal val="#ppt_y+1"/>
                                          </p:val>
                                        </p:tav>
                                        <p:tav tm="100000">
                                          <p:val>
                                            <p:strVal val="#ppt_y-.03"/>
                                          </p:val>
                                        </p:tav>
                                      </p:tavLst>
                                    </p:anim>
                                    <p:anim calcmode="lin" valueType="num">
                                      <p:cBhvr>
                                        <p:cTn id="34" dur="97" accel="100000" fill="hold">
                                          <p:stCondLst>
                                            <p:cond delay="897"/>
                                          </p:stCondLst>
                                        </p:cTn>
                                        <p:tgtEl>
                                          <p:spTgt spid="14339">
                                            <p:txEl>
                                              <p:charRg st="111" end="126"/>
                                            </p:txEl>
                                          </p:spTgt>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grpId="0" nodeType="clickEffect">
                                  <p:stCondLst>
                                    <p:cond delay="0"/>
                                  </p:stCondLst>
                                  <p:childTnLst>
                                    <p:set>
                                      <p:cBhvr>
                                        <p:cTn id="38" dur="indefinite" fill="hold">
                                          <p:stCondLst>
                                            <p:cond delay="0"/>
                                          </p:stCondLst>
                                        </p:cTn>
                                        <p:tgtEl>
                                          <p:spTgt spid="14339">
                                            <p:txEl>
                                              <p:charRg st="126" end="174"/>
                                            </p:txEl>
                                          </p:spTgt>
                                        </p:tgtEl>
                                        <p:attrNameLst>
                                          <p:attrName>style.visibility</p:attrName>
                                        </p:attrNameLst>
                                      </p:cBhvr>
                                      <p:to>
                                        <p:strVal val="visible"/>
                                      </p:to>
                                    </p:set>
                                    <p:animEffect transition="in" filter="fade">
                                      <p:cBhvr>
                                        <p:cTn id="39" dur="1000"/>
                                        <p:tgtEl>
                                          <p:spTgt spid="14339">
                                            <p:txEl>
                                              <p:charRg st="126" end="174"/>
                                            </p:txEl>
                                          </p:spTgt>
                                        </p:tgtEl>
                                      </p:cBhvr>
                                    </p:animEffect>
                                    <p:anim calcmode="lin" valueType="num">
                                      <p:cBhvr>
                                        <p:cTn id="40" dur="1000" fill="hold"/>
                                        <p:tgtEl>
                                          <p:spTgt spid="14339">
                                            <p:txEl>
                                              <p:charRg st="126" end="174"/>
                                            </p:txEl>
                                          </p:spTgt>
                                        </p:tgtEl>
                                        <p:attrNameLst>
                                          <p:attrName>ppt_x</p:attrName>
                                        </p:attrNameLst>
                                      </p:cBhvr>
                                      <p:tavLst>
                                        <p:tav tm="0">
                                          <p:val>
                                            <p:strVal val="#ppt_x"/>
                                          </p:val>
                                        </p:tav>
                                        <p:tav tm="100000">
                                          <p:val>
                                            <p:strVal val="#ppt_x"/>
                                          </p:val>
                                        </p:tav>
                                      </p:tavLst>
                                    </p:anim>
                                    <p:anim calcmode="lin" valueType="num">
                                      <p:cBhvr>
                                        <p:cTn id="41" dur="897" decel="100000" fill="hold"/>
                                        <p:tgtEl>
                                          <p:spTgt spid="14339">
                                            <p:txEl>
                                              <p:charRg st="126" end="174"/>
                                            </p:txEl>
                                          </p:spTgt>
                                        </p:tgtEl>
                                        <p:attrNameLst>
                                          <p:attrName>ppt_y</p:attrName>
                                        </p:attrNameLst>
                                      </p:cBhvr>
                                      <p:tavLst>
                                        <p:tav tm="0">
                                          <p:val>
                                            <p:strVal val="#ppt_y+1"/>
                                          </p:val>
                                        </p:tav>
                                        <p:tav tm="100000">
                                          <p:val>
                                            <p:strVal val="#ppt_y-.03"/>
                                          </p:val>
                                        </p:tav>
                                      </p:tavLst>
                                    </p:anim>
                                    <p:anim calcmode="lin" valueType="num">
                                      <p:cBhvr>
                                        <p:cTn id="42" dur="97" accel="100000" fill="hold">
                                          <p:stCondLst>
                                            <p:cond delay="897"/>
                                          </p:stCondLst>
                                        </p:cTn>
                                        <p:tgtEl>
                                          <p:spTgt spid="14339">
                                            <p:txEl>
                                              <p:charRg st="126" end="174"/>
                                            </p:txEl>
                                          </p:spTgt>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7" presetClass="entr" presetSubtype="0" fill="hold" grpId="0" nodeType="clickEffect">
                                  <p:stCondLst>
                                    <p:cond delay="0"/>
                                  </p:stCondLst>
                                  <p:childTnLst>
                                    <p:set>
                                      <p:cBhvr>
                                        <p:cTn id="46" dur="indefinite" fill="hold">
                                          <p:stCondLst>
                                            <p:cond delay="0"/>
                                          </p:stCondLst>
                                        </p:cTn>
                                        <p:tgtEl>
                                          <p:spTgt spid="14339">
                                            <p:txEl>
                                              <p:charRg st="174" end="192"/>
                                            </p:txEl>
                                          </p:spTgt>
                                        </p:tgtEl>
                                        <p:attrNameLst>
                                          <p:attrName>style.visibility</p:attrName>
                                        </p:attrNameLst>
                                      </p:cBhvr>
                                      <p:to>
                                        <p:strVal val="visible"/>
                                      </p:to>
                                    </p:set>
                                    <p:animEffect transition="in" filter="fade">
                                      <p:cBhvr>
                                        <p:cTn id="47" dur="1000"/>
                                        <p:tgtEl>
                                          <p:spTgt spid="14339">
                                            <p:txEl>
                                              <p:charRg st="174" end="192"/>
                                            </p:txEl>
                                          </p:spTgt>
                                        </p:tgtEl>
                                      </p:cBhvr>
                                    </p:animEffect>
                                    <p:anim calcmode="lin" valueType="num">
                                      <p:cBhvr>
                                        <p:cTn id="48" dur="1000" fill="hold"/>
                                        <p:tgtEl>
                                          <p:spTgt spid="14339">
                                            <p:txEl>
                                              <p:charRg st="174" end="192"/>
                                            </p:txEl>
                                          </p:spTgt>
                                        </p:tgtEl>
                                        <p:attrNameLst>
                                          <p:attrName>ppt_x</p:attrName>
                                        </p:attrNameLst>
                                      </p:cBhvr>
                                      <p:tavLst>
                                        <p:tav tm="0">
                                          <p:val>
                                            <p:strVal val="#ppt_x"/>
                                          </p:val>
                                        </p:tav>
                                        <p:tav tm="100000">
                                          <p:val>
                                            <p:strVal val="#ppt_x"/>
                                          </p:val>
                                        </p:tav>
                                      </p:tavLst>
                                    </p:anim>
                                    <p:anim calcmode="lin" valueType="num">
                                      <p:cBhvr>
                                        <p:cTn id="49" dur="897" decel="100000" fill="hold"/>
                                        <p:tgtEl>
                                          <p:spTgt spid="14339">
                                            <p:txEl>
                                              <p:charRg st="174" end="192"/>
                                            </p:txEl>
                                          </p:spTgt>
                                        </p:tgtEl>
                                        <p:attrNameLst>
                                          <p:attrName>ppt_y</p:attrName>
                                        </p:attrNameLst>
                                      </p:cBhvr>
                                      <p:tavLst>
                                        <p:tav tm="0">
                                          <p:val>
                                            <p:strVal val="#ppt_y+1"/>
                                          </p:val>
                                        </p:tav>
                                        <p:tav tm="100000">
                                          <p:val>
                                            <p:strVal val="#ppt_y-.03"/>
                                          </p:val>
                                        </p:tav>
                                      </p:tavLst>
                                    </p:anim>
                                    <p:anim calcmode="lin" valueType="num">
                                      <p:cBhvr>
                                        <p:cTn id="50" dur="97" accel="100000" fill="hold">
                                          <p:stCondLst>
                                            <p:cond delay="897"/>
                                          </p:stCondLst>
                                        </p:cTn>
                                        <p:tgtEl>
                                          <p:spTgt spid="14339">
                                            <p:txEl>
                                              <p:charRg st="174" end="192"/>
                                            </p:txEl>
                                          </p:spTgt>
                                        </p:tgtEl>
                                        <p:attrNameLst>
                                          <p:attrName>ppt_y</p:attrName>
                                        </p:attrNameLst>
                                      </p:cBhvr>
                                      <p:tavLst>
                                        <p:tav tm="0">
                                          <p:val>
                                            <p:strVal val="#ppt_y-.03"/>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7" presetClass="entr" presetSubtype="0" fill="hold" grpId="0" nodeType="clickEffect">
                                  <p:stCondLst>
                                    <p:cond delay="0"/>
                                  </p:stCondLst>
                                  <p:childTnLst>
                                    <p:set>
                                      <p:cBhvr>
                                        <p:cTn id="54" dur="indefinite" fill="hold">
                                          <p:stCondLst>
                                            <p:cond delay="0"/>
                                          </p:stCondLst>
                                        </p:cTn>
                                        <p:tgtEl>
                                          <p:spTgt spid="14339">
                                            <p:txEl>
                                              <p:charRg st="192" end="242"/>
                                            </p:txEl>
                                          </p:spTgt>
                                        </p:tgtEl>
                                        <p:attrNameLst>
                                          <p:attrName>style.visibility</p:attrName>
                                        </p:attrNameLst>
                                      </p:cBhvr>
                                      <p:to>
                                        <p:strVal val="visible"/>
                                      </p:to>
                                    </p:set>
                                    <p:animEffect transition="in" filter="fade">
                                      <p:cBhvr>
                                        <p:cTn id="55" dur="1000"/>
                                        <p:tgtEl>
                                          <p:spTgt spid="14339">
                                            <p:txEl>
                                              <p:charRg st="192" end="242"/>
                                            </p:txEl>
                                          </p:spTgt>
                                        </p:tgtEl>
                                      </p:cBhvr>
                                    </p:animEffect>
                                    <p:anim calcmode="lin" valueType="num">
                                      <p:cBhvr>
                                        <p:cTn id="56" dur="1000" fill="hold"/>
                                        <p:tgtEl>
                                          <p:spTgt spid="14339">
                                            <p:txEl>
                                              <p:charRg st="192" end="242"/>
                                            </p:txEl>
                                          </p:spTgt>
                                        </p:tgtEl>
                                        <p:attrNameLst>
                                          <p:attrName>ppt_x</p:attrName>
                                        </p:attrNameLst>
                                      </p:cBhvr>
                                      <p:tavLst>
                                        <p:tav tm="0">
                                          <p:val>
                                            <p:strVal val="#ppt_x"/>
                                          </p:val>
                                        </p:tav>
                                        <p:tav tm="100000">
                                          <p:val>
                                            <p:strVal val="#ppt_x"/>
                                          </p:val>
                                        </p:tav>
                                      </p:tavLst>
                                    </p:anim>
                                    <p:anim calcmode="lin" valueType="num">
                                      <p:cBhvr>
                                        <p:cTn id="57" dur="897" decel="100000" fill="hold"/>
                                        <p:tgtEl>
                                          <p:spTgt spid="14339">
                                            <p:txEl>
                                              <p:charRg st="192" end="242"/>
                                            </p:txEl>
                                          </p:spTgt>
                                        </p:tgtEl>
                                        <p:attrNameLst>
                                          <p:attrName>ppt_y</p:attrName>
                                        </p:attrNameLst>
                                      </p:cBhvr>
                                      <p:tavLst>
                                        <p:tav tm="0">
                                          <p:val>
                                            <p:strVal val="#ppt_y+1"/>
                                          </p:val>
                                        </p:tav>
                                        <p:tav tm="100000">
                                          <p:val>
                                            <p:strVal val="#ppt_y-.03"/>
                                          </p:val>
                                        </p:tav>
                                      </p:tavLst>
                                    </p:anim>
                                    <p:anim calcmode="lin" valueType="num">
                                      <p:cBhvr>
                                        <p:cTn id="58" dur="97" accel="100000" fill="hold">
                                          <p:stCondLst>
                                            <p:cond delay="897"/>
                                          </p:stCondLst>
                                        </p:cTn>
                                        <p:tgtEl>
                                          <p:spTgt spid="14339">
                                            <p:txEl>
                                              <p:charRg st="192" end="242"/>
                                            </p:txEl>
                                          </p:spTgt>
                                        </p:tgtEl>
                                        <p:attrNameLst>
                                          <p:attrName>ppt_y</p:attrName>
                                        </p:attrNameLst>
                                      </p:cBhvr>
                                      <p:tavLst>
                                        <p:tav tm="0">
                                          <p:val>
                                            <p:strVal val="#ppt_y-.03"/>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7" presetClass="entr" presetSubtype="0" fill="hold" grpId="0" nodeType="clickEffect">
                                  <p:stCondLst>
                                    <p:cond delay="0"/>
                                  </p:stCondLst>
                                  <p:childTnLst>
                                    <p:set>
                                      <p:cBhvr>
                                        <p:cTn id="62" dur="indefinite" fill="hold">
                                          <p:stCondLst>
                                            <p:cond delay="0"/>
                                          </p:stCondLst>
                                        </p:cTn>
                                        <p:tgtEl>
                                          <p:spTgt spid="14339">
                                            <p:txEl>
                                              <p:charRg st="242" end="258"/>
                                            </p:txEl>
                                          </p:spTgt>
                                        </p:tgtEl>
                                        <p:attrNameLst>
                                          <p:attrName>style.visibility</p:attrName>
                                        </p:attrNameLst>
                                      </p:cBhvr>
                                      <p:to>
                                        <p:strVal val="visible"/>
                                      </p:to>
                                    </p:set>
                                    <p:animEffect transition="in" filter="fade">
                                      <p:cBhvr>
                                        <p:cTn id="63" dur="1000"/>
                                        <p:tgtEl>
                                          <p:spTgt spid="14339">
                                            <p:txEl>
                                              <p:charRg st="242" end="258"/>
                                            </p:txEl>
                                          </p:spTgt>
                                        </p:tgtEl>
                                      </p:cBhvr>
                                    </p:animEffect>
                                    <p:anim calcmode="lin" valueType="num">
                                      <p:cBhvr>
                                        <p:cTn id="64" dur="1000" fill="hold"/>
                                        <p:tgtEl>
                                          <p:spTgt spid="14339">
                                            <p:txEl>
                                              <p:charRg st="242" end="258"/>
                                            </p:txEl>
                                          </p:spTgt>
                                        </p:tgtEl>
                                        <p:attrNameLst>
                                          <p:attrName>ppt_x</p:attrName>
                                        </p:attrNameLst>
                                      </p:cBhvr>
                                      <p:tavLst>
                                        <p:tav tm="0">
                                          <p:val>
                                            <p:strVal val="#ppt_x"/>
                                          </p:val>
                                        </p:tav>
                                        <p:tav tm="100000">
                                          <p:val>
                                            <p:strVal val="#ppt_x"/>
                                          </p:val>
                                        </p:tav>
                                      </p:tavLst>
                                    </p:anim>
                                    <p:anim calcmode="lin" valueType="num">
                                      <p:cBhvr>
                                        <p:cTn id="65" dur="897" decel="100000" fill="hold"/>
                                        <p:tgtEl>
                                          <p:spTgt spid="14339">
                                            <p:txEl>
                                              <p:charRg st="242" end="258"/>
                                            </p:txEl>
                                          </p:spTgt>
                                        </p:tgtEl>
                                        <p:attrNameLst>
                                          <p:attrName>ppt_y</p:attrName>
                                        </p:attrNameLst>
                                      </p:cBhvr>
                                      <p:tavLst>
                                        <p:tav tm="0">
                                          <p:val>
                                            <p:strVal val="#ppt_y+1"/>
                                          </p:val>
                                        </p:tav>
                                        <p:tav tm="100000">
                                          <p:val>
                                            <p:strVal val="#ppt_y-.03"/>
                                          </p:val>
                                        </p:tav>
                                      </p:tavLst>
                                    </p:anim>
                                    <p:anim calcmode="lin" valueType="num">
                                      <p:cBhvr>
                                        <p:cTn id="66" dur="97" accel="100000" fill="hold">
                                          <p:stCondLst>
                                            <p:cond delay="897"/>
                                          </p:stCondLst>
                                        </p:cTn>
                                        <p:tgtEl>
                                          <p:spTgt spid="14339">
                                            <p:txEl>
                                              <p:charRg st="242" end="258"/>
                                            </p:txEl>
                                          </p:spTgt>
                                        </p:tgtEl>
                                        <p:attrNameLst>
                                          <p:attrName>ppt_y</p:attrName>
                                        </p:attrNameLst>
                                      </p:cBhvr>
                                      <p:tavLst>
                                        <p:tav tm="0">
                                          <p:val>
                                            <p:strVal val="#ppt_y-.03"/>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37" presetClass="entr" presetSubtype="0" fill="hold" grpId="0" nodeType="clickEffect">
                                  <p:stCondLst>
                                    <p:cond delay="0"/>
                                  </p:stCondLst>
                                  <p:childTnLst>
                                    <p:set>
                                      <p:cBhvr>
                                        <p:cTn id="70" dur="indefinite" fill="hold">
                                          <p:stCondLst>
                                            <p:cond delay="0"/>
                                          </p:stCondLst>
                                        </p:cTn>
                                        <p:tgtEl>
                                          <p:spTgt spid="14339">
                                            <p:txEl>
                                              <p:charRg st="258" end="354"/>
                                            </p:txEl>
                                          </p:spTgt>
                                        </p:tgtEl>
                                        <p:attrNameLst>
                                          <p:attrName>style.visibility</p:attrName>
                                        </p:attrNameLst>
                                      </p:cBhvr>
                                      <p:to>
                                        <p:strVal val="visible"/>
                                      </p:to>
                                    </p:set>
                                    <p:animEffect transition="in" filter="fade">
                                      <p:cBhvr>
                                        <p:cTn id="71" dur="1000"/>
                                        <p:tgtEl>
                                          <p:spTgt spid="14339">
                                            <p:txEl>
                                              <p:charRg st="258" end="354"/>
                                            </p:txEl>
                                          </p:spTgt>
                                        </p:tgtEl>
                                      </p:cBhvr>
                                    </p:animEffect>
                                    <p:anim calcmode="lin" valueType="num">
                                      <p:cBhvr>
                                        <p:cTn id="72" dur="1000" fill="hold"/>
                                        <p:tgtEl>
                                          <p:spTgt spid="14339">
                                            <p:txEl>
                                              <p:charRg st="258" end="354"/>
                                            </p:txEl>
                                          </p:spTgt>
                                        </p:tgtEl>
                                        <p:attrNameLst>
                                          <p:attrName>ppt_x</p:attrName>
                                        </p:attrNameLst>
                                      </p:cBhvr>
                                      <p:tavLst>
                                        <p:tav tm="0">
                                          <p:val>
                                            <p:strVal val="#ppt_x"/>
                                          </p:val>
                                        </p:tav>
                                        <p:tav tm="100000">
                                          <p:val>
                                            <p:strVal val="#ppt_x"/>
                                          </p:val>
                                        </p:tav>
                                      </p:tavLst>
                                    </p:anim>
                                    <p:anim calcmode="lin" valueType="num">
                                      <p:cBhvr>
                                        <p:cTn id="73" dur="897" decel="100000" fill="hold"/>
                                        <p:tgtEl>
                                          <p:spTgt spid="14339">
                                            <p:txEl>
                                              <p:charRg st="258" end="354"/>
                                            </p:txEl>
                                          </p:spTgt>
                                        </p:tgtEl>
                                        <p:attrNameLst>
                                          <p:attrName>ppt_y</p:attrName>
                                        </p:attrNameLst>
                                      </p:cBhvr>
                                      <p:tavLst>
                                        <p:tav tm="0">
                                          <p:val>
                                            <p:strVal val="#ppt_y+1"/>
                                          </p:val>
                                        </p:tav>
                                        <p:tav tm="100000">
                                          <p:val>
                                            <p:strVal val="#ppt_y-.03"/>
                                          </p:val>
                                        </p:tav>
                                      </p:tavLst>
                                    </p:anim>
                                    <p:anim calcmode="lin" valueType="num">
                                      <p:cBhvr>
                                        <p:cTn id="74" dur="97" accel="100000" fill="hold">
                                          <p:stCondLst>
                                            <p:cond delay="897"/>
                                          </p:stCondLst>
                                        </p:cTn>
                                        <p:tgtEl>
                                          <p:spTgt spid="14339">
                                            <p:txEl>
                                              <p:charRg st="258" end="354"/>
                                            </p:txEl>
                                          </p:spTgt>
                                        </p:tgtEl>
                                        <p:attrNameLst>
                                          <p:attrName>ppt_y</p:attrName>
                                        </p:attrNameLst>
                                      </p:cBhvr>
                                      <p:tavLst>
                                        <p:tav tm="0">
                                          <p:val>
                                            <p:strVal val="#ppt_y-.03"/>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37" presetClass="entr" presetSubtype="0" fill="hold" grpId="0" nodeType="clickEffect">
                                  <p:stCondLst>
                                    <p:cond delay="0"/>
                                  </p:stCondLst>
                                  <p:childTnLst>
                                    <p:set>
                                      <p:cBhvr>
                                        <p:cTn id="78" dur="indefinite" fill="hold">
                                          <p:stCondLst>
                                            <p:cond delay="0"/>
                                          </p:stCondLst>
                                        </p:cTn>
                                        <p:tgtEl>
                                          <p:spTgt spid="14339">
                                            <p:txEl>
                                              <p:charRg st="354" end="382"/>
                                            </p:txEl>
                                          </p:spTgt>
                                        </p:tgtEl>
                                        <p:attrNameLst>
                                          <p:attrName>style.visibility</p:attrName>
                                        </p:attrNameLst>
                                      </p:cBhvr>
                                      <p:to>
                                        <p:strVal val="visible"/>
                                      </p:to>
                                    </p:set>
                                    <p:animEffect transition="in" filter="fade">
                                      <p:cBhvr>
                                        <p:cTn id="79" dur="1000"/>
                                        <p:tgtEl>
                                          <p:spTgt spid="14339">
                                            <p:txEl>
                                              <p:charRg st="354" end="382"/>
                                            </p:txEl>
                                          </p:spTgt>
                                        </p:tgtEl>
                                      </p:cBhvr>
                                    </p:animEffect>
                                    <p:anim calcmode="lin" valueType="num">
                                      <p:cBhvr>
                                        <p:cTn id="80" dur="1000" fill="hold"/>
                                        <p:tgtEl>
                                          <p:spTgt spid="14339">
                                            <p:txEl>
                                              <p:charRg st="354" end="382"/>
                                            </p:txEl>
                                          </p:spTgt>
                                        </p:tgtEl>
                                        <p:attrNameLst>
                                          <p:attrName>ppt_x</p:attrName>
                                        </p:attrNameLst>
                                      </p:cBhvr>
                                      <p:tavLst>
                                        <p:tav tm="0">
                                          <p:val>
                                            <p:strVal val="#ppt_x"/>
                                          </p:val>
                                        </p:tav>
                                        <p:tav tm="100000">
                                          <p:val>
                                            <p:strVal val="#ppt_x"/>
                                          </p:val>
                                        </p:tav>
                                      </p:tavLst>
                                    </p:anim>
                                    <p:anim calcmode="lin" valueType="num">
                                      <p:cBhvr>
                                        <p:cTn id="81" dur="897" decel="100000" fill="hold"/>
                                        <p:tgtEl>
                                          <p:spTgt spid="14339">
                                            <p:txEl>
                                              <p:charRg st="354" end="382"/>
                                            </p:txEl>
                                          </p:spTgt>
                                        </p:tgtEl>
                                        <p:attrNameLst>
                                          <p:attrName>ppt_y</p:attrName>
                                        </p:attrNameLst>
                                      </p:cBhvr>
                                      <p:tavLst>
                                        <p:tav tm="0">
                                          <p:val>
                                            <p:strVal val="#ppt_y+1"/>
                                          </p:val>
                                        </p:tav>
                                        <p:tav tm="100000">
                                          <p:val>
                                            <p:strVal val="#ppt_y-.03"/>
                                          </p:val>
                                        </p:tav>
                                      </p:tavLst>
                                    </p:anim>
                                    <p:anim calcmode="lin" valueType="num">
                                      <p:cBhvr>
                                        <p:cTn id="82" dur="97" accel="100000" fill="hold">
                                          <p:stCondLst>
                                            <p:cond delay="897"/>
                                          </p:stCondLst>
                                        </p:cTn>
                                        <p:tgtEl>
                                          <p:spTgt spid="14339">
                                            <p:txEl>
                                              <p:charRg st="354" end="382"/>
                                            </p:txEl>
                                          </p:spTgt>
                                        </p:tgtEl>
                                        <p:attrNameLst>
                                          <p:attrName>ppt_y</p:attrName>
                                        </p:attrNameLst>
                                      </p:cBhvr>
                                      <p:tavLst>
                                        <p:tav tm="0">
                                          <p:val>
                                            <p:strVal val="#ppt_y-.03"/>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37" presetClass="entr" presetSubtype="0" fill="hold" grpId="0" nodeType="clickEffect">
                                  <p:stCondLst>
                                    <p:cond delay="0"/>
                                  </p:stCondLst>
                                  <p:childTnLst>
                                    <p:set>
                                      <p:cBhvr>
                                        <p:cTn id="86" dur="indefinite" fill="hold">
                                          <p:stCondLst>
                                            <p:cond delay="0"/>
                                          </p:stCondLst>
                                        </p:cTn>
                                        <p:tgtEl>
                                          <p:spTgt spid="14339">
                                            <p:txEl>
                                              <p:charRg st="382" end="528"/>
                                            </p:txEl>
                                          </p:spTgt>
                                        </p:tgtEl>
                                        <p:attrNameLst>
                                          <p:attrName>style.visibility</p:attrName>
                                        </p:attrNameLst>
                                      </p:cBhvr>
                                      <p:to>
                                        <p:strVal val="visible"/>
                                      </p:to>
                                    </p:set>
                                    <p:animEffect transition="in" filter="fade">
                                      <p:cBhvr>
                                        <p:cTn id="87" dur="1000"/>
                                        <p:tgtEl>
                                          <p:spTgt spid="14339">
                                            <p:txEl>
                                              <p:charRg st="382" end="528"/>
                                            </p:txEl>
                                          </p:spTgt>
                                        </p:tgtEl>
                                      </p:cBhvr>
                                    </p:animEffect>
                                    <p:anim calcmode="lin" valueType="num">
                                      <p:cBhvr>
                                        <p:cTn id="88" dur="1000" fill="hold"/>
                                        <p:tgtEl>
                                          <p:spTgt spid="14339">
                                            <p:txEl>
                                              <p:charRg st="382" end="528"/>
                                            </p:txEl>
                                          </p:spTgt>
                                        </p:tgtEl>
                                        <p:attrNameLst>
                                          <p:attrName>ppt_x</p:attrName>
                                        </p:attrNameLst>
                                      </p:cBhvr>
                                      <p:tavLst>
                                        <p:tav tm="0">
                                          <p:val>
                                            <p:strVal val="#ppt_x"/>
                                          </p:val>
                                        </p:tav>
                                        <p:tav tm="100000">
                                          <p:val>
                                            <p:strVal val="#ppt_x"/>
                                          </p:val>
                                        </p:tav>
                                      </p:tavLst>
                                    </p:anim>
                                    <p:anim calcmode="lin" valueType="num">
                                      <p:cBhvr>
                                        <p:cTn id="89" dur="897" decel="100000" fill="hold"/>
                                        <p:tgtEl>
                                          <p:spTgt spid="14339">
                                            <p:txEl>
                                              <p:charRg st="382" end="528"/>
                                            </p:txEl>
                                          </p:spTgt>
                                        </p:tgtEl>
                                        <p:attrNameLst>
                                          <p:attrName>ppt_y</p:attrName>
                                        </p:attrNameLst>
                                      </p:cBhvr>
                                      <p:tavLst>
                                        <p:tav tm="0">
                                          <p:val>
                                            <p:strVal val="#ppt_y+1"/>
                                          </p:val>
                                        </p:tav>
                                        <p:tav tm="100000">
                                          <p:val>
                                            <p:strVal val="#ppt_y-.03"/>
                                          </p:val>
                                        </p:tav>
                                      </p:tavLst>
                                    </p:anim>
                                    <p:anim calcmode="lin" valueType="num">
                                      <p:cBhvr>
                                        <p:cTn id="90" dur="97" accel="100000" fill="hold">
                                          <p:stCondLst>
                                            <p:cond delay="897"/>
                                          </p:stCondLst>
                                        </p:cTn>
                                        <p:tgtEl>
                                          <p:spTgt spid="14339">
                                            <p:txEl>
                                              <p:charRg st="382" end="528"/>
                                            </p:txEl>
                                          </p:spTgt>
                                        </p:tgtEl>
                                        <p:attrNameLst>
                                          <p:attrName>ppt_y</p:attrName>
                                        </p:attrNameLst>
                                      </p:cBhvr>
                                      <p:tavLst>
                                        <p:tav tm="0">
                                          <p:val>
                                            <p:strVal val="#ppt_y-.03"/>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37" presetClass="entr" presetSubtype="0" fill="hold" grpId="0" nodeType="clickEffect">
                                  <p:stCondLst>
                                    <p:cond delay="0"/>
                                  </p:stCondLst>
                                  <p:childTnLst>
                                    <p:set>
                                      <p:cBhvr>
                                        <p:cTn id="94" dur="indefinite" fill="hold">
                                          <p:stCondLst>
                                            <p:cond delay="0"/>
                                          </p:stCondLst>
                                        </p:cTn>
                                        <p:tgtEl>
                                          <p:spTgt spid="14339">
                                            <p:txEl>
                                              <p:charRg st="528" end="558"/>
                                            </p:txEl>
                                          </p:spTgt>
                                        </p:tgtEl>
                                        <p:attrNameLst>
                                          <p:attrName>style.visibility</p:attrName>
                                        </p:attrNameLst>
                                      </p:cBhvr>
                                      <p:to>
                                        <p:strVal val="visible"/>
                                      </p:to>
                                    </p:set>
                                    <p:animEffect transition="in" filter="fade">
                                      <p:cBhvr>
                                        <p:cTn id="95" dur="1000"/>
                                        <p:tgtEl>
                                          <p:spTgt spid="14339">
                                            <p:txEl>
                                              <p:charRg st="528" end="558"/>
                                            </p:txEl>
                                          </p:spTgt>
                                        </p:tgtEl>
                                      </p:cBhvr>
                                    </p:animEffect>
                                    <p:anim calcmode="lin" valueType="num">
                                      <p:cBhvr>
                                        <p:cTn id="96" dur="1000" fill="hold"/>
                                        <p:tgtEl>
                                          <p:spTgt spid="14339">
                                            <p:txEl>
                                              <p:charRg st="528" end="558"/>
                                            </p:txEl>
                                          </p:spTgt>
                                        </p:tgtEl>
                                        <p:attrNameLst>
                                          <p:attrName>ppt_x</p:attrName>
                                        </p:attrNameLst>
                                      </p:cBhvr>
                                      <p:tavLst>
                                        <p:tav tm="0">
                                          <p:val>
                                            <p:strVal val="#ppt_x"/>
                                          </p:val>
                                        </p:tav>
                                        <p:tav tm="100000">
                                          <p:val>
                                            <p:strVal val="#ppt_x"/>
                                          </p:val>
                                        </p:tav>
                                      </p:tavLst>
                                    </p:anim>
                                    <p:anim calcmode="lin" valueType="num">
                                      <p:cBhvr>
                                        <p:cTn id="97" dur="897" decel="100000" fill="hold"/>
                                        <p:tgtEl>
                                          <p:spTgt spid="14339">
                                            <p:txEl>
                                              <p:charRg st="528" end="558"/>
                                            </p:txEl>
                                          </p:spTgt>
                                        </p:tgtEl>
                                        <p:attrNameLst>
                                          <p:attrName>ppt_y</p:attrName>
                                        </p:attrNameLst>
                                      </p:cBhvr>
                                      <p:tavLst>
                                        <p:tav tm="0">
                                          <p:val>
                                            <p:strVal val="#ppt_y+1"/>
                                          </p:val>
                                        </p:tav>
                                        <p:tav tm="100000">
                                          <p:val>
                                            <p:strVal val="#ppt_y-.03"/>
                                          </p:val>
                                        </p:tav>
                                      </p:tavLst>
                                    </p:anim>
                                    <p:anim calcmode="lin" valueType="num">
                                      <p:cBhvr>
                                        <p:cTn id="98" dur="97" accel="100000" fill="hold">
                                          <p:stCondLst>
                                            <p:cond delay="897"/>
                                          </p:stCondLst>
                                        </p:cTn>
                                        <p:tgtEl>
                                          <p:spTgt spid="14339">
                                            <p:txEl>
                                              <p:charRg st="528" end="558"/>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a:xfrm>
            <a:off x="457200" y="457200"/>
            <a:ext cx="8229600" cy="1143000"/>
          </a:xfrm>
        </p:spPr>
        <p:txBody>
          <a:bodyPr vert="horz" wrap="square" lIns="91440" tIns="45720" rIns="91440" bIns="45720" anchor="ctr" anchorCtr="0"/>
          <a:p>
            <a:r>
              <a:rPr lang="en-US" altLang="zh-CN" dirty="0">
                <a:solidFill>
                  <a:schemeClr val="accent2"/>
                </a:solidFill>
                <a:ea typeface="PMingLiU" panose="02020500000000000000" pitchFamily="18" charset="-120"/>
              </a:rPr>
              <a:t>5. Correctness</a:t>
            </a:r>
            <a:r>
              <a:rPr lang="zh-CN" altLang="en-US" dirty="0">
                <a:solidFill>
                  <a:schemeClr val="accent2"/>
                </a:solidFill>
                <a:ea typeface="PMingLiU" panose="02020500000000000000" pitchFamily="18" charset="-120"/>
              </a:rPr>
              <a:t>（</a:t>
            </a:r>
            <a:r>
              <a:rPr lang="zh-CN" altLang="en-US" b="1" dirty="0">
                <a:solidFill>
                  <a:schemeClr val="accent2"/>
                </a:solidFill>
                <a:latin typeface="仿宋" panose="02010609060101010101" pitchFamily="49" charset="-122"/>
                <a:ea typeface="仿宋" panose="02010609060101010101" pitchFamily="49" charset="-122"/>
              </a:rPr>
              <a:t>正确</a:t>
            </a:r>
            <a:r>
              <a:rPr lang="zh-CN" altLang="en-US" dirty="0">
                <a:solidFill>
                  <a:schemeClr val="accent2"/>
                </a:solidFill>
                <a:ea typeface="PMingLiU" panose="02020500000000000000" pitchFamily="18" charset="-120"/>
              </a:rPr>
              <a:t>）</a:t>
            </a:r>
            <a:endParaRPr lang="zh-CN" altLang="en-US" dirty="0">
              <a:solidFill>
                <a:schemeClr val="accent2"/>
              </a:solidFill>
              <a:ea typeface="PMingLiU" panose="02020500000000000000" pitchFamily="18" charset="-120"/>
            </a:endParaRPr>
          </a:p>
        </p:txBody>
      </p:sp>
      <p:sp>
        <p:nvSpPr>
          <p:cNvPr id="13315" name="Rectangle 3"/>
          <p:cNvSpPr>
            <a:spLocks noGrp="1"/>
          </p:cNvSpPr>
          <p:nvPr>
            <p:ph idx="1"/>
          </p:nvPr>
        </p:nvSpPr>
        <p:spPr>
          <a:xfrm>
            <a:off x="457200" y="1905000"/>
            <a:ext cx="8229600" cy="3124200"/>
          </a:xfrm>
        </p:spPr>
        <p:txBody>
          <a:bodyPr vert="horz" wrap="square" lIns="91440" tIns="45720" rIns="91440" bIns="45720" anchor="t" anchorCtr="0"/>
          <a:p>
            <a:r>
              <a:rPr lang="zh-CN" altLang="en-US" dirty="0">
                <a:ea typeface="宋体" panose="02010600030101010101" pitchFamily="2" charset="-122"/>
              </a:rPr>
              <a:t>英文书信中，除了避免语法、拼写、标点符号错误外，其所引用的史料、数据等也宜准确无误。</a:t>
            </a:r>
            <a:endParaRPr lang="zh-CN" altLang="en-US" dirty="0">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3"/>
          <p:cNvSpPr>
            <a:spLocks noGrp="1" noRot="1" noChangeArrowheads="1"/>
          </p:cNvSpPr>
          <p:nvPr>
            <p:ph type="body" idx="1"/>
          </p:nvPr>
        </p:nvSpPr>
        <p:spPr>
          <a:xfrm>
            <a:off x="-36195" y="0"/>
            <a:ext cx="9211310" cy="6553200"/>
          </a:xfrm>
        </p:spPr>
        <p:txBody>
          <a:bodyPr vert="horz" wrap="square" lIns="91440" tIns="45720" rIns="91440" bIns="45720" numCol="1" anchor="t" anchorCtr="0" compatLnSpc="1"/>
          <a:lstStyle/>
          <a:p>
            <a:pPr marL="609600" marR="0" lvl="0" indent="-609600" algn="l" defTabSz="914400" rtl="0" eaLnBrk="1" fontAlgn="base" latinLnBrk="0" hangingPunct="1">
              <a:lnSpc>
                <a:spcPct val="80000"/>
              </a:lnSpc>
              <a:spcBef>
                <a:spcPct val="20000"/>
              </a:spcBef>
              <a:spcAft>
                <a:spcPct val="0"/>
              </a:spcAft>
              <a:buClrTx/>
              <a:buSzTx/>
              <a:buFont typeface="Wingdings" panose="05000000000000000000" pitchFamily="2" charset="2"/>
              <a:buNone/>
              <a:defRPr/>
            </a:pPr>
            <a:r>
              <a:rPr kumimoji="0" lang="en-US" altLang="zh-CN" sz="3200" b="1" i="1"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Accepting the Invitation</a:t>
            </a:r>
            <a:endParaRPr kumimoji="0" lang="en-US" altLang="zh-CN" sz="3200" b="1" i="1"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endParaRPr>
          </a:p>
          <a:p>
            <a:pPr marL="609600" marR="0" lvl="0" indent="-609600" algn="l" defTabSz="914400" rtl="0" eaLnBrk="1" fontAlgn="base" latinLnBrk="0" hangingPunct="1">
              <a:lnSpc>
                <a:spcPct val="80000"/>
              </a:lnSpc>
              <a:spcBef>
                <a:spcPct val="20000"/>
              </a:spcBef>
              <a:spcAft>
                <a:spcPct val="0"/>
              </a:spcAft>
              <a:buClrTx/>
              <a:buSzTx/>
              <a:buFont typeface="Wingdings" panose="05000000000000000000" pitchFamily="2" charset="2"/>
              <a:buAutoNum type="arabicPeriod"/>
              <a:defRPr/>
            </a:pPr>
            <a:r>
              <a:rPr kumimoji="0" lang="en-US" altLang="zh-CN" sz="28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I have pleasure in accepting your invitation to dinner on … and I will be there on time.</a:t>
            </a:r>
            <a:endParaRPr kumimoji="0" lang="en-US" altLang="zh-CN" sz="28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609600" marR="0" lvl="0" indent="-609600" algn="l" defTabSz="914400" rtl="0" eaLnBrk="1" fontAlgn="base" latinLnBrk="0" hangingPunct="1">
              <a:lnSpc>
                <a:spcPct val="8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mn-cs"/>
              </a:rPr>
              <a:t>       </a:t>
            </a:r>
            <a:r>
              <a:rPr kumimoji="0" lang="zh-CN" altLang="en-US" sz="2800" b="0" i="0" u="none" strike="noStrike" kern="0" cap="none" spc="0" normalizeH="0" baseline="0" noProof="0" dirty="0" smtClean="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rPr>
              <a:t>非常愉快地接受您的邀请，参加</a:t>
            </a:r>
            <a:r>
              <a:rPr kumimoji="0" lang="en-US" altLang="zh-CN" sz="2800" b="0" i="0" u="none" strike="noStrike" kern="0" cap="none" spc="0" normalizeH="0" baseline="0" noProof="0" dirty="0" smtClean="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rPr>
              <a:t>…</a:t>
            </a:r>
            <a:r>
              <a:rPr kumimoji="0" lang="zh-CN" altLang="en-US" sz="2800" b="0" i="0" u="none" strike="noStrike" kern="0" cap="none" spc="0" normalizeH="0" baseline="0" noProof="0" dirty="0" smtClean="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rPr>
              <a:t>月</a:t>
            </a:r>
            <a:r>
              <a:rPr kumimoji="0" lang="en-US" altLang="zh-CN" sz="2800" b="0" i="0" u="none" strike="noStrike" kern="0" cap="none" spc="0" normalizeH="0" baseline="0" noProof="0" dirty="0" smtClean="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rPr>
              <a:t>…</a:t>
            </a:r>
            <a:r>
              <a:rPr kumimoji="0" lang="zh-CN" altLang="en-US" sz="2800" b="0" i="0" u="none" strike="noStrike" kern="0" cap="none" spc="0" normalizeH="0" baseline="0" noProof="0" dirty="0" smtClean="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rPr>
              <a:t>日的宴会，我将准时抵达。</a:t>
            </a:r>
            <a:endParaRPr kumimoji="0" lang="zh-CN" altLang="en-US" sz="2800" b="0" i="0" u="none" strike="noStrike" kern="0" cap="none" spc="0" normalizeH="0" baseline="0" noProof="0" dirty="0" smtClean="0">
              <a:ln>
                <a:noFill/>
              </a:ln>
              <a:solidFill>
                <a:schemeClr val="accent6">
                  <a:lumMod val="60000"/>
                  <a:lumOff val="40000"/>
                </a:schemeClr>
              </a:solidFill>
              <a:effectLst/>
              <a:uLnTx/>
              <a:uFillTx/>
              <a:latin typeface="Times New Roman" panose="02020603050405020304" pitchFamily="18" charset="0"/>
              <a:ea typeface="宋体" panose="02010600030101010101" pitchFamily="2" charset="-122"/>
              <a:cs typeface="+mn-cs"/>
            </a:endParaRPr>
          </a:p>
          <a:p>
            <a:pPr marL="609600" marR="0" lvl="0" indent="-609600" algn="l" defTabSz="914400" rtl="0" eaLnBrk="1" fontAlgn="base" latinLnBrk="0" hangingPunct="1">
              <a:lnSpc>
                <a:spcPct val="80000"/>
              </a:lnSpc>
              <a:spcBef>
                <a:spcPct val="20000"/>
              </a:spcBef>
              <a:spcAft>
                <a:spcPct val="0"/>
              </a:spcAft>
              <a:buClrTx/>
              <a:buSzTx/>
              <a:buFont typeface="Wingdings" panose="05000000000000000000" pitchFamily="2" charset="2"/>
              <a:buAutoNum type="arabicPeriod" startAt="2"/>
              <a:defRPr/>
            </a:pPr>
            <a:r>
              <a:rPr kumimoji="0" lang="en-US" altLang="zh-CN" sz="28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Thank you for your letter of 25</a:t>
            </a:r>
            <a:r>
              <a:rPr kumimoji="0" lang="en-US" altLang="zh-CN" sz="2800" b="1" i="0" u="none" strike="noStrike" kern="0" cap="none" spc="0" normalizeH="0" baseline="3000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th</a:t>
            </a:r>
            <a:r>
              <a:rPr kumimoji="0" lang="en-US" altLang="zh-CN" sz="28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May, and I am pleased to confirm my participation in this year’s conference in July.</a:t>
            </a:r>
            <a:endParaRPr kumimoji="0" lang="en-US" altLang="zh-CN" sz="28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609600" marR="0" lvl="0" indent="-609600" algn="l" defTabSz="914400" rtl="0" eaLnBrk="1" fontAlgn="base" latinLnBrk="0" hangingPunct="1">
              <a:lnSpc>
                <a:spcPct val="8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smtClean="0">
                <a:ln>
                  <a:noFill/>
                </a:ln>
                <a:solidFill>
                  <a:srgbClr val="00FFFF"/>
                </a:solidFill>
                <a:effectLst/>
                <a:uLnTx/>
                <a:uFillTx/>
                <a:latin typeface="Times New Roman" panose="02020603050405020304" pitchFamily="18" charset="0"/>
                <a:ea typeface="宋体" panose="02010600030101010101" pitchFamily="2" charset="-122"/>
                <a:cs typeface="+mn-cs"/>
              </a:rPr>
              <a:t>       </a:t>
            </a:r>
            <a:r>
              <a:rPr kumimoji="0" lang="zh-CN" altLang="en-US" sz="2800" b="0" i="0" u="none" strike="noStrike" kern="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mn-cs"/>
              </a:rPr>
              <a:t>感谢您</a:t>
            </a:r>
            <a:r>
              <a:rPr kumimoji="0" lang="en-US" altLang="zh-CN" sz="2800" b="0" i="0" u="none" strike="noStrike" kern="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mn-cs"/>
              </a:rPr>
              <a:t>5</a:t>
            </a:r>
            <a:r>
              <a:rPr kumimoji="0" lang="zh-CN" altLang="en-US" sz="2800" b="0" i="0" u="none" strike="noStrike" kern="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mn-cs"/>
              </a:rPr>
              <a:t>月</a:t>
            </a:r>
            <a:r>
              <a:rPr kumimoji="0" lang="en-US" altLang="zh-CN" sz="2800" b="0" i="0" u="none" strike="noStrike" kern="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mn-cs"/>
              </a:rPr>
              <a:t>25</a:t>
            </a:r>
            <a:r>
              <a:rPr kumimoji="0" lang="zh-CN" altLang="en-US" sz="2800" b="0" i="0" u="none" strike="noStrike" kern="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mn-cs"/>
              </a:rPr>
              <a:t>日的来信。我十分高兴地通知您，我将参加今年</a:t>
            </a:r>
            <a:r>
              <a:rPr kumimoji="0" lang="en-US" altLang="zh-CN" sz="2800" b="0" i="0" u="none" strike="noStrike" kern="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mn-cs"/>
              </a:rPr>
              <a:t>7</a:t>
            </a:r>
            <a:r>
              <a:rPr kumimoji="0" lang="zh-CN" altLang="en-US" sz="2800" b="0" i="0" u="none" strike="noStrike" kern="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mn-cs"/>
              </a:rPr>
              <a:t>月份的会议。</a:t>
            </a:r>
            <a:endParaRPr kumimoji="0" lang="zh-CN" altLang="en-US" sz="2800" b="0" i="0" u="none" strike="noStrike" kern="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mn-cs"/>
            </a:endParaRPr>
          </a:p>
          <a:p>
            <a:pPr marL="609600" marR="0" lvl="0" indent="-609600" algn="l" defTabSz="914400" rtl="0" eaLnBrk="1" fontAlgn="base" latinLnBrk="0" hangingPunct="1">
              <a:lnSpc>
                <a:spcPct val="80000"/>
              </a:lnSpc>
              <a:spcBef>
                <a:spcPct val="20000"/>
              </a:spcBef>
              <a:spcAft>
                <a:spcPct val="0"/>
              </a:spcAft>
              <a:buClrTx/>
              <a:buSzTx/>
              <a:buFont typeface="Wingdings" panose="05000000000000000000" pitchFamily="2" charset="2"/>
              <a:buAutoNum type="arabicPeriod" startAt="3"/>
              <a:defRPr/>
            </a:pPr>
            <a:r>
              <a:rPr kumimoji="0" lang="en-US" altLang="zh-CN" sz="28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Very many thanks for your invitation to dinner on 16</a:t>
            </a:r>
            <a:r>
              <a:rPr kumimoji="0" lang="en-US" altLang="zh-CN" sz="2800" b="1" i="0" u="none" strike="noStrike" kern="0" cap="none" spc="0" normalizeH="0" baseline="3000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th</a:t>
            </a:r>
            <a:r>
              <a:rPr kumimoji="0" lang="en-US" altLang="zh-CN" sz="28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February. </a:t>
            </a:r>
            <a:endParaRPr kumimoji="0" lang="en-US" altLang="zh-CN" sz="28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609600" marR="0" lvl="0" indent="-609600" algn="l" defTabSz="914400" rtl="0" eaLnBrk="1" fontAlgn="base" latinLnBrk="0" hangingPunct="1">
              <a:lnSpc>
                <a:spcPct val="8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2800" b="0" i="0" u="none" strike="noStrike" kern="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mn-cs"/>
              </a:rPr>
              <a:t>非常感谢您邀请我</a:t>
            </a:r>
            <a:r>
              <a:rPr kumimoji="0" lang="en-US" altLang="zh-CN" sz="2800" b="0" i="0" u="none" strike="noStrike" kern="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mn-cs"/>
              </a:rPr>
              <a:t>2</a:t>
            </a:r>
            <a:r>
              <a:rPr kumimoji="0" lang="zh-CN" altLang="en-US" sz="2800" b="0" i="0" u="none" strike="noStrike" kern="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mn-cs"/>
              </a:rPr>
              <a:t>月</a:t>
            </a:r>
            <a:r>
              <a:rPr kumimoji="0" lang="en-US" altLang="zh-CN" sz="2800" b="0" i="0" u="none" strike="noStrike" kern="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mn-cs"/>
              </a:rPr>
              <a:t>16</a:t>
            </a:r>
            <a:r>
              <a:rPr kumimoji="0" lang="zh-CN" altLang="en-US" sz="2800" b="0" i="0" u="none" strike="noStrike" kern="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mn-cs"/>
              </a:rPr>
              <a:t>日与您共进晚餐。</a:t>
            </a:r>
            <a:endParaRPr kumimoji="0" lang="zh-CN" altLang="en-US" sz="2800" b="0" i="0" u="none" strike="noStrike" kern="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mn-cs"/>
            </a:endParaRPr>
          </a:p>
          <a:p>
            <a:pPr marL="609600" marR="0" lvl="0" indent="-609600" algn="l" defTabSz="914400" rtl="0" eaLnBrk="1" fontAlgn="base" latinLnBrk="0" hangingPunct="1">
              <a:lnSpc>
                <a:spcPct val="80000"/>
              </a:lnSpc>
              <a:spcBef>
                <a:spcPct val="20000"/>
              </a:spcBef>
              <a:spcAft>
                <a:spcPct val="0"/>
              </a:spcAft>
              <a:buClrTx/>
              <a:buSzTx/>
              <a:buFont typeface="Wingdings" panose="05000000000000000000" pitchFamily="2" charset="2"/>
              <a:buAutoNum type="arabicPeriod" startAt="4"/>
              <a:defRPr/>
            </a:pPr>
            <a:r>
              <a:rPr kumimoji="0" lang="en-US" altLang="zh-CN" sz="28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I am glad to come and look forward to  seeing you again.</a:t>
            </a:r>
            <a:endParaRPr kumimoji="0" lang="en-US" altLang="zh-CN" sz="28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609600" marR="0" lvl="0" indent="-609600" algn="l" defTabSz="914400" rtl="0" eaLnBrk="1" fontAlgn="base" latinLnBrk="0" hangingPunct="1">
              <a:lnSpc>
                <a:spcPct val="80000"/>
              </a:lnSpc>
              <a:spcBef>
                <a:spcPct val="20000"/>
              </a:spcBef>
              <a:spcAft>
                <a:spcPct val="0"/>
              </a:spcAft>
              <a:buClrTx/>
              <a:buSzTx/>
              <a:buFont typeface="Wingdings" panose="05000000000000000000" pitchFamily="2" charset="2"/>
              <a:buNone/>
              <a:defRPr/>
            </a:pPr>
            <a:r>
              <a:rPr kumimoji="0" lang="en-US" altLang="zh-CN" sz="2800" b="0" i="0" u="none" strike="noStrike" kern="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mn-cs"/>
              </a:rPr>
              <a:t>        </a:t>
            </a:r>
            <a:r>
              <a:rPr kumimoji="0" lang="zh-CN" altLang="en-US" sz="2800" b="0" i="0" u="none" strike="noStrike" kern="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mn-cs"/>
              </a:rPr>
              <a:t>很高兴前来，并期待着再次见到您。</a:t>
            </a:r>
            <a:endParaRPr kumimoji="0" lang="zh-CN" altLang="en-US" sz="2800" b="0" i="0" u="none" strike="noStrike" kern="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indefinite" fill="hold">
                                          <p:stCondLst>
                                            <p:cond delay="0"/>
                                          </p:stCondLst>
                                        </p:cTn>
                                        <p:tgtEl>
                                          <p:spTgt spid="15363">
                                            <p:txEl>
                                              <p:charRg st="0" end="25"/>
                                            </p:txEl>
                                          </p:spTgt>
                                        </p:tgtEl>
                                        <p:attrNameLst>
                                          <p:attrName>style.visibility</p:attrName>
                                        </p:attrNameLst>
                                      </p:cBhvr>
                                      <p:to>
                                        <p:strVal val="visible"/>
                                      </p:to>
                                    </p:set>
                                    <p:animEffect transition="in" filter="fade">
                                      <p:cBhvr>
                                        <p:cTn id="7" dur="1000"/>
                                        <p:tgtEl>
                                          <p:spTgt spid="15363">
                                            <p:txEl>
                                              <p:charRg st="0" end="25"/>
                                            </p:txEl>
                                          </p:spTgt>
                                        </p:tgtEl>
                                      </p:cBhvr>
                                    </p:animEffect>
                                    <p:anim calcmode="lin" valueType="num">
                                      <p:cBhvr>
                                        <p:cTn id="8" dur="1000" fill="hold"/>
                                        <p:tgtEl>
                                          <p:spTgt spid="15363">
                                            <p:txEl>
                                              <p:charRg st="0" end="25"/>
                                            </p:txEl>
                                          </p:spTgt>
                                        </p:tgtEl>
                                        <p:attrNameLst>
                                          <p:attrName>ppt_x</p:attrName>
                                        </p:attrNameLst>
                                      </p:cBhvr>
                                      <p:tavLst>
                                        <p:tav tm="0">
                                          <p:val>
                                            <p:strVal val="#ppt_x"/>
                                          </p:val>
                                        </p:tav>
                                        <p:tav tm="100000">
                                          <p:val>
                                            <p:strVal val="#ppt_x"/>
                                          </p:val>
                                        </p:tav>
                                      </p:tavLst>
                                    </p:anim>
                                    <p:anim calcmode="lin" valueType="num">
                                      <p:cBhvr>
                                        <p:cTn id="9" dur="897" decel="100000" fill="hold"/>
                                        <p:tgtEl>
                                          <p:spTgt spid="15363">
                                            <p:txEl>
                                              <p:charRg st="0" end="25"/>
                                            </p:txEl>
                                          </p:spTgt>
                                        </p:tgtEl>
                                        <p:attrNameLst>
                                          <p:attrName>ppt_y</p:attrName>
                                        </p:attrNameLst>
                                      </p:cBhvr>
                                      <p:tavLst>
                                        <p:tav tm="0">
                                          <p:val>
                                            <p:strVal val="#ppt_y+1"/>
                                          </p:val>
                                        </p:tav>
                                        <p:tav tm="100000">
                                          <p:val>
                                            <p:strVal val="#ppt_y-.03"/>
                                          </p:val>
                                        </p:tav>
                                      </p:tavLst>
                                    </p:anim>
                                    <p:anim calcmode="lin" valueType="num">
                                      <p:cBhvr>
                                        <p:cTn id="10" dur="97" accel="100000" fill="hold">
                                          <p:stCondLst>
                                            <p:cond delay="897"/>
                                          </p:stCondLst>
                                        </p:cTn>
                                        <p:tgtEl>
                                          <p:spTgt spid="15363">
                                            <p:txEl>
                                              <p:charRg st="0" end="25"/>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indefinite" fill="hold">
                                          <p:stCondLst>
                                            <p:cond delay="0"/>
                                          </p:stCondLst>
                                        </p:cTn>
                                        <p:tgtEl>
                                          <p:spTgt spid="15363">
                                            <p:txEl>
                                              <p:charRg st="25" end="114"/>
                                            </p:txEl>
                                          </p:spTgt>
                                        </p:tgtEl>
                                        <p:attrNameLst>
                                          <p:attrName>style.visibility</p:attrName>
                                        </p:attrNameLst>
                                      </p:cBhvr>
                                      <p:to>
                                        <p:strVal val="visible"/>
                                      </p:to>
                                    </p:set>
                                    <p:animEffect transition="in" filter="fade">
                                      <p:cBhvr>
                                        <p:cTn id="15" dur="1000"/>
                                        <p:tgtEl>
                                          <p:spTgt spid="15363">
                                            <p:txEl>
                                              <p:charRg st="25" end="114"/>
                                            </p:txEl>
                                          </p:spTgt>
                                        </p:tgtEl>
                                      </p:cBhvr>
                                    </p:animEffect>
                                    <p:anim calcmode="lin" valueType="num">
                                      <p:cBhvr>
                                        <p:cTn id="16" dur="1000" fill="hold"/>
                                        <p:tgtEl>
                                          <p:spTgt spid="15363">
                                            <p:txEl>
                                              <p:charRg st="25" end="114"/>
                                            </p:txEl>
                                          </p:spTgt>
                                        </p:tgtEl>
                                        <p:attrNameLst>
                                          <p:attrName>ppt_x</p:attrName>
                                        </p:attrNameLst>
                                      </p:cBhvr>
                                      <p:tavLst>
                                        <p:tav tm="0">
                                          <p:val>
                                            <p:strVal val="#ppt_x"/>
                                          </p:val>
                                        </p:tav>
                                        <p:tav tm="100000">
                                          <p:val>
                                            <p:strVal val="#ppt_x"/>
                                          </p:val>
                                        </p:tav>
                                      </p:tavLst>
                                    </p:anim>
                                    <p:anim calcmode="lin" valueType="num">
                                      <p:cBhvr>
                                        <p:cTn id="17" dur="897" decel="100000" fill="hold"/>
                                        <p:tgtEl>
                                          <p:spTgt spid="15363">
                                            <p:txEl>
                                              <p:charRg st="25" end="114"/>
                                            </p:txEl>
                                          </p:spTgt>
                                        </p:tgtEl>
                                        <p:attrNameLst>
                                          <p:attrName>ppt_y</p:attrName>
                                        </p:attrNameLst>
                                      </p:cBhvr>
                                      <p:tavLst>
                                        <p:tav tm="0">
                                          <p:val>
                                            <p:strVal val="#ppt_y+1"/>
                                          </p:val>
                                        </p:tav>
                                        <p:tav tm="100000">
                                          <p:val>
                                            <p:strVal val="#ppt_y-.03"/>
                                          </p:val>
                                        </p:tav>
                                      </p:tavLst>
                                    </p:anim>
                                    <p:anim calcmode="lin" valueType="num">
                                      <p:cBhvr>
                                        <p:cTn id="18" dur="97" accel="100000" fill="hold">
                                          <p:stCondLst>
                                            <p:cond delay="897"/>
                                          </p:stCondLst>
                                        </p:cTn>
                                        <p:tgtEl>
                                          <p:spTgt spid="15363">
                                            <p:txEl>
                                              <p:charRg st="25" end="114"/>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indefinite" fill="hold">
                                          <p:stCondLst>
                                            <p:cond delay="0"/>
                                          </p:stCondLst>
                                        </p:cTn>
                                        <p:tgtEl>
                                          <p:spTgt spid="15363">
                                            <p:txEl>
                                              <p:charRg st="114" end="151"/>
                                            </p:txEl>
                                          </p:spTgt>
                                        </p:tgtEl>
                                        <p:attrNameLst>
                                          <p:attrName>style.visibility</p:attrName>
                                        </p:attrNameLst>
                                      </p:cBhvr>
                                      <p:to>
                                        <p:strVal val="visible"/>
                                      </p:to>
                                    </p:set>
                                    <p:animEffect transition="in" filter="fade">
                                      <p:cBhvr>
                                        <p:cTn id="23" dur="1000"/>
                                        <p:tgtEl>
                                          <p:spTgt spid="15363">
                                            <p:txEl>
                                              <p:charRg st="114" end="151"/>
                                            </p:txEl>
                                          </p:spTgt>
                                        </p:tgtEl>
                                      </p:cBhvr>
                                    </p:animEffect>
                                    <p:anim calcmode="lin" valueType="num">
                                      <p:cBhvr>
                                        <p:cTn id="24" dur="1000" fill="hold"/>
                                        <p:tgtEl>
                                          <p:spTgt spid="15363">
                                            <p:txEl>
                                              <p:charRg st="114" end="151"/>
                                            </p:txEl>
                                          </p:spTgt>
                                        </p:tgtEl>
                                        <p:attrNameLst>
                                          <p:attrName>ppt_x</p:attrName>
                                        </p:attrNameLst>
                                      </p:cBhvr>
                                      <p:tavLst>
                                        <p:tav tm="0">
                                          <p:val>
                                            <p:strVal val="#ppt_x"/>
                                          </p:val>
                                        </p:tav>
                                        <p:tav tm="100000">
                                          <p:val>
                                            <p:strVal val="#ppt_x"/>
                                          </p:val>
                                        </p:tav>
                                      </p:tavLst>
                                    </p:anim>
                                    <p:anim calcmode="lin" valueType="num">
                                      <p:cBhvr>
                                        <p:cTn id="25" dur="897" decel="100000" fill="hold"/>
                                        <p:tgtEl>
                                          <p:spTgt spid="15363">
                                            <p:txEl>
                                              <p:charRg st="114" end="151"/>
                                            </p:txEl>
                                          </p:spTgt>
                                        </p:tgtEl>
                                        <p:attrNameLst>
                                          <p:attrName>ppt_y</p:attrName>
                                        </p:attrNameLst>
                                      </p:cBhvr>
                                      <p:tavLst>
                                        <p:tav tm="0">
                                          <p:val>
                                            <p:strVal val="#ppt_y+1"/>
                                          </p:val>
                                        </p:tav>
                                        <p:tav tm="100000">
                                          <p:val>
                                            <p:strVal val="#ppt_y-.03"/>
                                          </p:val>
                                        </p:tav>
                                      </p:tavLst>
                                    </p:anim>
                                    <p:anim calcmode="lin" valueType="num">
                                      <p:cBhvr>
                                        <p:cTn id="26" dur="97" accel="100000" fill="hold">
                                          <p:stCondLst>
                                            <p:cond delay="897"/>
                                          </p:stCondLst>
                                        </p:cTn>
                                        <p:tgtEl>
                                          <p:spTgt spid="15363">
                                            <p:txEl>
                                              <p:charRg st="114" end="151"/>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grpId="0" nodeType="clickEffect">
                                  <p:stCondLst>
                                    <p:cond delay="0"/>
                                  </p:stCondLst>
                                  <p:childTnLst>
                                    <p:set>
                                      <p:cBhvr>
                                        <p:cTn id="30" dur="indefinite" fill="hold">
                                          <p:stCondLst>
                                            <p:cond delay="0"/>
                                          </p:stCondLst>
                                        </p:cTn>
                                        <p:tgtEl>
                                          <p:spTgt spid="15363">
                                            <p:txEl>
                                              <p:charRg st="151" end="270"/>
                                            </p:txEl>
                                          </p:spTgt>
                                        </p:tgtEl>
                                        <p:attrNameLst>
                                          <p:attrName>style.visibility</p:attrName>
                                        </p:attrNameLst>
                                      </p:cBhvr>
                                      <p:to>
                                        <p:strVal val="visible"/>
                                      </p:to>
                                    </p:set>
                                    <p:animEffect transition="in" filter="fade">
                                      <p:cBhvr>
                                        <p:cTn id="31" dur="1000"/>
                                        <p:tgtEl>
                                          <p:spTgt spid="15363">
                                            <p:txEl>
                                              <p:charRg st="151" end="270"/>
                                            </p:txEl>
                                          </p:spTgt>
                                        </p:tgtEl>
                                      </p:cBhvr>
                                    </p:animEffect>
                                    <p:anim calcmode="lin" valueType="num">
                                      <p:cBhvr>
                                        <p:cTn id="32" dur="1000" fill="hold"/>
                                        <p:tgtEl>
                                          <p:spTgt spid="15363">
                                            <p:txEl>
                                              <p:charRg st="151" end="270"/>
                                            </p:txEl>
                                          </p:spTgt>
                                        </p:tgtEl>
                                        <p:attrNameLst>
                                          <p:attrName>ppt_x</p:attrName>
                                        </p:attrNameLst>
                                      </p:cBhvr>
                                      <p:tavLst>
                                        <p:tav tm="0">
                                          <p:val>
                                            <p:strVal val="#ppt_x"/>
                                          </p:val>
                                        </p:tav>
                                        <p:tav tm="100000">
                                          <p:val>
                                            <p:strVal val="#ppt_x"/>
                                          </p:val>
                                        </p:tav>
                                      </p:tavLst>
                                    </p:anim>
                                    <p:anim calcmode="lin" valueType="num">
                                      <p:cBhvr>
                                        <p:cTn id="33" dur="897" decel="100000" fill="hold"/>
                                        <p:tgtEl>
                                          <p:spTgt spid="15363">
                                            <p:txEl>
                                              <p:charRg st="151" end="270"/>
                                            </p:txEl>
                                          </p:spTgt>
                                        </p:tgtEl>
                                        <p:attrNameLst>
                                          <p:attrName>ppt_y</p:attrName>
                                        </p:attrNameLst>
                                      </p:cBhvr>
                                      <p:tavLst>
                                        <p:tav tm="0">
                                          <p:val>
                                            <p:strVal val="#ppt_y+1"/>
                                          </p:val>
                                        </p:tav>
                                        <p:tav tm="100000">
                                          <p:val>
                                            <p:strVal val="#ppt_y-.03"/>
                                          </p:val>
                                        </p:tav>
                                      </p:tavLst>
                                    </p:anim>
                                    <p:anim calcmode="lin" valueType="num">
                                      <p:cBhvr>
                                        <p:cTn id="34" dur="97" accel="100000" fill="hold">
                                          <p:stCondLst>
                                            <p:cond delay="897"/>
                                          </p:stCondLst>
                                        </p:cTn>
                                        <p:tgtEl>
                                          <p:spTgt spid="15363">
                                            <p:txEl>
                                              <p:charRg st="151" end="270"/>
                                            </p:txEl>
                                          </p:spTgt>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grpId="0" nodeType="clickEffect">
                                  <p:stCondLst>
                                    <p:cond delay="0"/>
                                  </p:stCondLst>
                                  <p:childTnLst>
                                    <p:set>
                                      <p:cBhvr>
                                        <p:cTn id="38" dur="indefinite" fill="hold">
                                          <p:stCondLst>
                                            <p:cond delay="0"/>
                                          </p:stCondLst>
                                        </p:cTn>
                                        <p:tgtEl>
                                          <p:spTgt spid="15363">
                                            <p:txEl>
                                              <p:charRg st="270" end="313"/>
                                            </p:txEl>
                                          </p:spTgt>
                                        </p:tgtEl>
                                        <p:attrNameLst>
                                          <p:attrName>style.visibility</p:attrName>
                                        </p:attrNameLst>
                                      </p:cBhvr>
                                      <p:to>
                                        <p:strVal val="visible"/>
                                      </p:to>
                                    </p:set>
                                    <p:animEffect transition="in" filter="fade">
                                      <p:cBhvr>
                                        <p:cTn id="39" dur="1000"/>
                                        <p:tgtEl>
                                          <p:spTgt spid="15363">
                                            <p:txEl>
                                              <p:charRg st="270" end="313"/>
                                            </p:txEl>
                                          </p:spTgt>
                                        </p:tgtEl>
                                      </p:cBhvr>
                                    </p:animEffect>
                                    <p:anim calcmode="lin" valueType="num">
                                      <p:cBhvr>
                                        <p:cTn id="40" dur="1000" fill="hold"/>
                                        <p:tgtEl>
                                          <p:spTgt spid="15363">
                                            <p:txEl>
                                              <p:charRg st="270" end="313"/>
                                            </p:txEl>
                                          </p:spTgt>
                                        </p:tgtEl>
                                        <p:attrNameLst>
                                          <p:attrName>ppt_x</p:attrName>
                                        </p:attrNameLst>
                                      </p:cBhvr>
                                      <p:tavLst>
                                        <p:tav tm="0">
                                          <p:val>
                                            <p:strVal val="#ppt_x"/>
                                          </p:val>
                                        </p:tav>
                                        <p:tav tm="100000">
                                          <p:val>
                                            <p:strVal val="#ppt_x"/>
                                          </p:val>
                                        </p:tav>
                                      </p:tavLst>
                                    </p:anim>
                                    <p:anim calcmode="lin" valueType="num">
                                      <p:cBhvr>
                                        <p:cTn id="41" dur="897" decel="100000" fill="hold"/>
                                        <p:tgtEl>
                                          <p:spTgt spid="15363">
                                            <p:txEl>
                                              <p:charRg st="270" end="313"/>
                                            </p:txEl>
                                          </p:spTgt>
                                        </p:tgtEl>
                                        <p:attrNameLst>
                                          <p:attrName>ppt_y</p:attrName>
                                        </p:attrNameLst>
                                      </p:cBhvr>
                                      <p:tavLst>
                                        <p:tav tm="0">
                                          <p:val>
                                            <p:strVal val="#ppt_y+1"/>
                                          </p:val>
                                        </p:tav>
                                        <p:tav tm="100000">
                                          <p:val>
                                            <p:strVal val="#ppt_y-.03"/>
                                          </p:val>
                                        </p:tav>
                                      </p:tavLst>
                                    </p:anim>
                                    <p:anim calcmode="lin" valueType="num">
                                      <p:cBhvr>
                                        <p:cTn id="42" dur="97" accel="100000" fill="hold">
                                          <p:stCondLst>
                                            <p:cond delay="897"/>
                                          </p:stCondLst>
                                        </p:cTn>
                                        <p:tgtEl>
                                          <p:spTgt spid="15363">
                                            <p:txEl>
                                              <p:charRg st="270" end="313"/>
                                            </p:txEl>
                                          </p:spTgt>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7" presetClass="entr" presetSubtype="0" fill="hold" grpId="0" nodeType="clickEffect">
                                  <p:stCondLst>
                                    <p:cond delay="0"/>
                                  </p:stCondLst>
                                  <p:childTnLst>
                                    <p:set>
                                      <p:cBhvr>
                                        <p:cTn id="46" dur="indefinite" fill="hold">
                                          <p:stCondLst>
                                            <p:cond delay="0"/>
                                          </p:stCondLst>
                                        </p:cTn>
                                        <p:tgtEl>
                                          <p:spTgt spid="15363">
                                            <p:txEl>
                                              <p:charRg st="313" end="379"/>
                                            </p:txEl>
                                          </p:spTgt>
                                        </p:tgtEl>
                                        <p:attrNameLst>
                                          <p:attrName>style.visibility</p:attrName>
                                        </p:attrNameLst>
                                      </p:cBhvr>
                                      <p:to>
                                        <p:strVal val="visible"/>
                                      </p:to>
                                    </p:set>
                                    <p:animEffect transition="in" filter="fade">
                                      <p:cBhvr>
                                        <p:cTn id="47" dur="1000"/>
                                        <p:tgtEl>
                                          <p:spTgt spid="15363">
                                            <p:txEl>
                                              <p:charRg st="313" end="379"/>
                                            </p:txEl>
                                          </p:spTgt>
                                        </p:tgtEl>
                                      </p:cBhvr>
                                    </p:animEffect>
                                    <p:anim calcmode="lin" valueType="num">
                                      <p:cBhvr>
                                        <p:cTn id="48" dur="1000" fill="hold"/>
                                        <p:tgtEl>
                                          <p:spTgt spid="15363">
                                            <p:txEl>
                                              <p:charRg st="313" end="379"/>
                                            </p:txEl>
                                          </p:spTgt>
                                        </p:tgtEl>
                                        <p:attrNameLst>
                                          <p:attrName>ppt_x</p:attrName>
                                        </p:attrNameLst>
                                      </p:cBhvr>
                                      <p:tavLst>
                                        <p:tav tm="0">
                                          <p:val>
                                            <p:strVal val="#ppt_x"/>
                                          </p:val>
                                        </p:tav>
                                        <p:tav tm="100000">
                                          <p:val>
                                            <p:strVal val="#ppt_x"/>
                                          </p:val>
                                        </p:tav>
                                      </p:tavLst>
                                    </p:anim>
                                    <p:anim calcmode="lin" valueType="num">
                                      <p:cBhvr>
                                        <p:cTn id="49" dur="897" decel="100000" fill="hold"/>
                                        <p:tgtEl>
                                          <p:spTgt spid="15363">
                                            <p:txEl>
                                              <p:charRg st="313" end="379"/>
                                            </p:txEl>
                                          </p:spTgt>
                                        </p:tgtEl>
                                        <p:attrNameLst>
                                          <p:attrName>ppt_y</p:attrName>
                                        </p:attrNameLst>
                                      </p:cBhvr>
                                      <p:tavLst>
                                        <p:tav tm="0">
                                          <p:val>
                                            <p:strVal val="#ppt_y+1"/>
                                          </p:val>
                                        </p:tav>
                                        <p:tav tm="100000">
                                          <p:val>
                                            <p:strVal val="#ppt_y-.03"/>
                                          </p:val>
                                        </p:tav>
                                      </p:tavLst>
                                    </p:anim>
                                    <p:anim calcmode="lin" valueType="num">
                                      <p:cBhvr>
                                        <p:cTn id="50" dur="97" accel="100000" fill="hold">
                                          <p:stCondLst>
                                            <p:cond delay="897"/>
                                          </p:stCondLst>
                                        </p:cTn>
                                        <p:tgtEl>
                                          <p:spTgt spid="15363">
                                            <p:txEl>
                                              <p:charRg st="313" end="379"/>
                                            </p:txEl>
                                          </p:spTgt>
                                        </p:tgtEl>
                                        <p:attrNameLst>
                                          <p:attrName>ppt_y</p:attrName>
                                        </p:attrNameLst>
                                      </p:cBhvr>
                                      <p:tavLst>
                                        <p:tav tm="0">
                                          <p:val>
                                            <p:strVal val="#ppt_y-.03"/>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7" presetClass="entr" presetSubtype="0" fill="hold" grpId="0" nodeType="clickEffect">
                                  <p:stCondLst>
                                    <p:cond delay="0"/>
                                  </p:stCondLst>
                                  <p:childTnLst>
                                    <p:set>
                                      <p:cBhvr>
                                        <p:cTn id="54" dur="indefinite" fill="hold">
                                          <p:stCondLst>
                                            <p:cond delay="0"/>
                                          </p:stCondLst>
                                        </p:cTn>
                                        <p:tgtEl>
                                          <p:spTgt spid="15363">
                                            <p:txEl>
                                              <p:charRg st="379" end="408"/>
                                            </p:txEl>
                                          </p:spTgt>
                                        </p:tgtEl>
                                        <p:attrNameLst>
                                          <p:attrName>style.visibility</p:attrName>
                                        </p:attrNameLst>
                                      </p:cBhvr>
                                      <p:to>
                                        <p:strVal val="visible"/>
                                      </p:to>
                                    </p:set>
                                    <p:animEffect transition="in" filter="fade">
                                      <p:cBhvr>
                                        <p:cTn id="55" dur="1000"/>
                                        <p:tgtEl>
                                          <p:spTgt spid="15363">
                                            <p:txEl>
                                              <p:charRg st="379" end="408"/>
                                            </p:txEl>
                                          </p:spTgt>
                                        </p:tgtEl>
                                      </p:cBhvr>
                                    </p:animEffect>
                                    <p:anim calcmode="lin" valueType="num">
                                      <p:cBhvr>
                                        <p:cTn id="56" dur="1000" fill="hold"/>
                                        <p:tgtEl>
                                          <p:spTgt spid="15363">
                                            <p:txEl>
                                              <p:charRg st="379" end="408"/>
                                            </p:txEl>
                                          </p:spTgt>
                                        </p:tgtEl>
                                        <p:attrNameLst>
                                          <p:attrName>ppt_x</p:attrName>
                                        </p:attrNameLst>
                                      </p:cBhvr>
                                      <p:tavLst>
                                        <p:tav tm="0">
                                          <p:val>
                                            <p:strVal val="#ppt_x"/>
                                          </p:val>
                                        </p:tav>
                                        <p:tav tm="100000">
                                          <p:val>
                                            <p:strVal val="#ppt_x"/>
                                          </p:val>
                                        </p:tav>
                                      </p:tavLst>
                                    </p:anim>
                                    <p:anim calcmode="lin" valueType="num">
                                      <p:cBhvr>
                                        <p:cTn id="57" dur="897" decel="100000" fill="hold"/>
                                        <p:tgtEl>
                                          <p:spTgt spid="15363">
                                            <p:txEl>
                                              <p:charRg st="379" end="408"/>
                                            </p:txEl>
                                          </p:spTgt>
                                        </p:tgtEl>
                                        <p:attrNameLst>
                                          <p:attrName>ppt_y</p:attrName>
                                        </p:attrNameLst>
                                      </p:cBhvr>
                                      <p:tavLst>
                                        <p:tav tm="0">
                                          <p:val>
                                            <p:strVal val="#ppt_y+1"/>
                                          </p:val>
                                        </p:tav>
                                        <p:tav tm="100000">
                                          <p:val>
                                            <p:strVal val="#ppt_y-.03"/>
                                          </p:val>
                                        </p:tav>
                                      </p:tavLst>
                                    </p:anim>
                                    <p:anim calcmode="lin" valueType="num">
                                      <p:cBhvr>
                                        <p:cTn id="58" dur="97" accel="100000" fill="hold">
                                          <p:stCondLst>
                                            <p:cond delay="897"/>
                                          </p:stCondLst>
                                        </p:cTn>
                                        <p:tgtEl>
                                          <p:spTgt spid="15363">
                                            <p:txEl>
                                              <p:charRg st="379" end="408"/>
                                            </p:txEl>
                                          </p:spTgt>
                                        </p:tgtEl>
                                        <p:attrNameLst>
                                          <p:attrName>ppt_y</p:attrName>
                                        </p:attrNameLst>
                                      </p:cBhvr>
                                      <p:tavLst>
                                        <p:tav tm="0">
                                          <p:val>
                                            <p:strVal val="#ppt_y-.03"/>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7" presetClass="entr" presetSubtype="0" fill="hold" grpId="0" nodeType="clickEffect">
                                  <p:stCondLst>
                                    <p:cond delay="0"/>
                                  </p:stCondLst>
                                  <p:childTnLst>
                                    <p:set>
                                      <p:cBhvr>
                                        <p:cTn id="62" dur="indefinite" fill="hold">
                                          <p:stCondLst>
                                            <p:cond delay="0"/>
                                          </p:stCondLst>
                                        </p:cTn>
                                        <p:tgtEl>
                                          <p:spTgt spid="15363">
                                            <p:txEl>
                                              <p:charRg st="408" end="465"/>
                                            </p:txEl>
                                          </p:spTgt>
                                        </p:tgtEl>
                                        <p:attrNameLst>
                                          <p:attrName>style.visibility</p:attrName>
                                        </p:attrNameLst>
                                      </p:cBhvr>
                                      <p:to>
                                        <p:strVal val="visible"/>
                                      </p:to>
                                    </p:set>
                                    <p:animEffect transition="in" filter="fade">
                                      <p:cBhvr>
                                        <p:cTn id="63" dur="1000"/>
                                        <p:tgtEl>
                                          <p:spTgt spid="15363">
                                            <p:txEl>
                                              <p:charRg st="408" end="465"/>
                                            </p:txEl>
                                          </p:spTgt>
                                        </p:tgtEl>
                                      </p:cBhvr>
                                    </p:animEffect>
                                    <p:anim calcmode="lin" valueType="num">
                                      <p:cBhvr>
                                        <p:cTn id="64" dur="1000" fill="hold"/>
                                        <p:tgtEl>
                                          <p:spTgt spid="15363">
                                            <p:txEl>
                                              <p:charRg st="408" end="465"/>
                                            </p:txEl>
                                          </p:spTgt>
                                        </p:tgtEl>
                                        <p:attrNameLst>
                                          <p:attrName>ppt_x</p:attrName>
                                        </p:attrNameLst>
                                      </p:cBhvr>
                                      <p:tavLst>
                                        <p:tav tm="0">
                                          <p:val>
                                            <p:strVal val="#ppt_x"/>
                                          </p:val>
                                        </p:tav>
                                        <p:tav tm="100000">
                                          <p:val>
                                            <p:strVal val="#ppt_x"/>
                                          </p:val>
                                        </p:tav>
                                      </p:tavLst>
                                    </p:anim>
                                    <p:anim calcmode="lin" valueType="num">
                                      <p:cBhvr>
                                        <p:cTn id="65" dur="897" decel="100000" fill="hold"/>
                                        <p:tgtEl>
                                          <p:spTgt spid="15363">
                                            <p:txEl>
                                              <p:charRg st="408" end="465"/>
                                            </p:txEl>
                                          </p:spTgt>
                                        </p:tgtEl>
                                        <p:attrNameLst>
                                          <p:attrName>ppt_y</p:attrName>
                                        </p:attrNameLst>
                                      </p:cBhvr>
                                      <p:tavLst>
                                        <p:tav tm="0">
                                          <p:val>
                                            <p:strVal val="#ppt_y+1"/>
                                          </p:val>
                                        </p:tav>
                                        <p:tav tm="100000">
                                          <p:val>
                                            <p:strVal val="#ppt_y-.03"/>
                                          </p:val>
                                        </p:tav>
                                      </p:tavLst>
                                    </p:anim>
                                    <p:anim calcmode="lin" valueType="num">
                                      <p:cBhvr>
                                        <p:cTn id="66" dur="97" accel="100000" fill="hold">
                                          <p:stCondLst>
                                            <p:cond delay="897"/>
                                          </p:stCondLst>
                                        </p:cTn>
                                        <p:tgtEl>
                                          <p:spTgt spid="15363">
                                            <p:txEl>
                                              <p:charRg st="408" end="465"/>
                                            </p:txEl>
                                          </p:spTgt>
                                        </p:tgtEl>
                                        <p:attrNameLst>
                                          <p:attrName>ppt_y</p:attrName>
                                        </p:attrNameLst>
                                      </p:cBhvr>
                                      <p:tavLst>
                                        <p:tav tm="0">
                                          <p:val>
                                            <p:strVal val="#ppt_y-.03"/>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37" presetClass="entr" presetSubtype="0" fill="hold" grpId="0" nodeType="clickEffect">
                                  <p:stCondLst>
                                    <p:cond delay="0"/>
                                  </p:stCondLst>
                                  <p:childTnLst>
                                    <p:set>
                                      <p:cBhvr>
                                        <p:cTn id="70" dur="indefinite" fill="hold">
                                          <p:stCondLst>
                                            <p:cond delay="0"/>
                                          </p:stCondLst>
                                        </p:cTn>
                                        <p:tgtEl>
                                          <p:spTgt spid="15363">
                                            <p:txEl>
                                              <p:charRg st="465" end="490"/>
                                            </p:txEl>
                                          </p:spTgt>
                                        </p:tgtEl>
                                        <p:attrNameLst>
                                          <p:attrName>style.visibility</p:attrName>
                                        </p:attrNameLst>
                                      </p:cBhvr>
                                      <p:to>
                                        <p:strVal val="visible"/>
                                      </p:to>
                                    </p:set>
                                    <p:animEffect transition="in" filter="fade">
                                      <p:cBhvr>
                                        <p:cTn id="71" dur="1000"/>
                                        <p:tgtEl>
                                          <p:spTgt spid="15363">
                                            <p:txEl>
                                              <p:charRg st="465" end="490"/>
                                            </p:txEl>
                                          </p:spTgt>
                                        </p:tgtEl>
                                      </p:cBhvr>
                                    </p:animEffect>
                                    <p:anim calcmode="lin" valueType="num">
                                      <p:cBhvr>
                                        <p:cTn id="72" dur="1000" fill="hold"/>
                                        <p:tgtEl>
                                          <p:spTgt spid="15363">
                                            <p:txEl>
                                              <p:charRg st="465" end="490"/>
                                            </p:txEl>
                                          </p:spTgt>
                                        </p:tgtEl>
                                        <p:attrNameLst>
                                          <p:attrName>ppt_x</p:attrName>
                                        </p:attrNameLst>
                                      </p:cBhvr>
                                      <p:tavLst>
                                        <p:tav tm="0">
                                          <p:val>
                                            <p:strVal val="#ppt_x"/>
                                          </p:val>
                                        </p:tav>
                                        <p:tav tm="100000">
                                          <p:val>
                                            <p:strVal val="#ppt_x"/>
                                          </p:val>
                                        </p:tav>
                                      </p:tavLst>
                                    </p:anim>
                                    <p:anim calcmode="lin" valueType="num">
                                      <p:cBhvr>
                                        <p:cTn id="73" dur="897" decel="100000" fill="hold"/>
                                        <p:tgtEl>
                                          <p:spTgt spid="15363">
                                            <p:txEl>
                                              <p:charRg st="465" end="490"/>
                                            </p:txEl>
                                          </p:spTgt>
                                        </p:tgtEl>
                                        <p:attrNameLst>
                                          <p:attrName>ppt_y</p:attrName>
                                        </p:attrNameLst>
                                      </p:cBhvr>
                                      <p:tavLst>
                                        <p:tav tm="0">
                                          <p:val>
                                            <p:strVal val="#ppt_y+1"/>
                                          </p:val>
                                        </p:tav>
                                        <p:tav tm="100000">
                                          <p:val>
                                            <p:strVal val="#ppt_y-.03"/>
                                          </p:val>
                                        </p:tav>
                                      </p:tavLst>
                                    </p:anim>
                                    <p:anim calcmode="lin" valueType="num">
                                      <p:cBhvr>
                                        <p:cTn id="74" dur="97" accel="100000" fill="hold">
                                          <p:stCondLst>
                                            <p:cond delay="897"/>
                                          </p:stCondLst>
                                        </p:cTn>
                                        <p:tgtEl>
                                          <p:spTgt spid="15363">
                                            <p:txEl>
                                              <p:charRg st="465" end="49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noRot="1" noChangeArrowheads="1"/>
          </p:cNvSpPr>
          <p:nvPr>
            <p:ph type="title" idx="4294967295"/>
          </p:nvPr>
        </p:nvSpPr>
        <p:spPr>
          <a:xfrm>
            <a:off x="0" y="-131762"/>
            <a:ext cx="8305800" cy="741363"/>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1" u="none" strike="noStrike" kern="0" cap="none" spc="0" normalizeH="0" baseline="0" noProof="0" dirty="0">
                <a:ln>
                  <a:noFill/>
                </a:ln>
                <a:solidFill>
                  <a:srgbClr val="FF00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j-cs"/>
              </a:rPr>
              <a:t>Declining an Invitation</a:t>
            </a:r>
            <a:endParaRPr kumimoji="0" lang="en-US" altLang="zh-CN" sz="3200" b="0" i="1" u="none" strike="noStrike" kern="0" cap="none" spc="0" normalizeH="0" baseline="0" noProof="0" dirty="0">
              <a:ln>
                <a:noFill/>
              </a:ln>
              <a:solidFill>
                <a:srgbClr val="FF00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j-cs"/>
            </a:endParaRPr>
          </a:p>
        </p:txBody>
      </p:sp>
      <p:sp>
        <p:nvSpPr>
          <p:cNvPr id="17411" name="Rectangle 3"/>
          <p:cNvSpPr>
            <a:spLocks noGrp="1" noRot="1" noChangeArrowheads="1"/>
          </p:cNvSpPr>
          <p:nvPr>
            <p:ph type="body" idx="1"/>
          </p:nvPr>
        </p:nvSpPr>
        <p:spPr>
          <a:xfrm>
            <a:off x="-31750" y="533400"/>
            <a:ext cx="9144000" cy="6096000"/>
          </a:xfrm>
        </p:spPr>
        <p:txBody>
          <a:bodyPr vert="horz" wrap="square" lIns="91440" tIns="45720" rIns="91440" bIns="45720" numCol="1" anchor="t" anchorCtr="0" compatLnSpc="1"/>
          <a:lstStyle/>
          <a:p>
            <a:pPr marL="609600" marR="0" lvl="0" indent="-609600" algn="l" defTabSz="914400" rtl="0" eaLnBrk="1" fontAlgn="base" latinLnBrk="0" hangingPunct="1">
              <a:lnSpc>
                <a:spcPct val="90000"/>
              </a:lnSpc>
              <a:spcBef>
                <a:spcPct val="20000"/>
              </a:spcBef>
              <a:spcAft>
                <a:spcPct val="0"/>
              </a:spcAft>
              <a:buClrTx/>
              <a:buSzTx/>
              <a:buFont typeface="Wingdings" panose="05000000000000000000" pitchFamily="2" charset="2"/>
              <a:buAutoNum type="arabicPeriod"/>
              <a:defRPr/>
            </a:pP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I regret that I have another engagement on that day and will not be able to attend.</a:t>
            </a:r>
            <a:endPar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609600" marR="0" lvl="0" indent="-6096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4000" b="0" i="0" u="none" strike="noStrike" kern="0" cap="none" spc="0" normalizeH="0" baseline="0" noProof="0" dirty="0">
                <a:ln>
                  <a:noFill/>
                </a:ln>
                <a:solidFill>
                  <a:srgbClr val="00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0" lang="zh-CN" altLang="en-US" sz="2800" b="0" i="0" u="none" strike="noStrike" kern="0" cap="none" spc="0" normalizeH="0" baseline="0" noProof="0" dirty="0">
                <a:ln>
                  <a:noFill/>
                </a:ln>
                <a:solidFill>
                  <a:schemeClr val="accent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十分抱歉，我因另有安排，故不能出席。</a:t>
            </a:r>
            <a:endParaRPr kumimoji="0" lang="zh-CN" altLang="en-US" sz="2800" b="0" i="0" u="none" strike="noStrike" kern="0" cap="none" spc="0" normalizeH="0" baseline="0" noProof="0" dirty="0">
              <a:ln>
                <a:noFill/>
              </a:ln>
              <a:solidFill>
                <a:schemeClr val="accent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a:p>
            <a:pPr marL="609600" marR="0" lvl="0" indent="-609600" algn="l" defTabSz="914400" rtl="0" eaLnBrk="1" fontAlgn="base" latinLnBrk="0" hangingPunct="1">
              <a:lnSpc>
                <a:spcPct val="90000"/>
              </a:lnSpc>
              <a:spcBef>
                <a:spcPct val="20000"/>
              </a:spcBef>
              <a:spcAft>
                <a:spcPct val="0"/>
              </a:spcAft>
              <a:buClrTx/>
              <a:buSzTx/>
              <a:buFont typeface="Wingdings" panose="05000000000000000000" pitchFamily="2" charset="2"/>
              <a:buAutoNum type="arabicPeriod" startAt="2"/>
              <a:defRPr/>
            </a:pP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Please accept my sincere regrets for not being able to join…</a:t>
            </a:r>
            <a:endPar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609600" marR="0" lvl="0" indent="-6096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3200" b="0"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        </a:t>
            </a:r>
            <a:r>
              <a:rPr kumimoji="0" lang="zh-CN" altLang="en-US" sz="2800" b="0" i="0" u="none" strike="noStrike" kern="0" cap="none" spc="0" normalizeH="0" baseline="0" noProof="0" dirty="0">
                <a:ln>
                  <a:noFill/>
                </a:ln>
                <a:solidFill>
                  <a:schemeClr val="accent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我不能参加</a:t>
            </a:r>
            <a:r>
              <a:rPr kumimoji="0" lang="en-US" altLang="zh-CN" sz="2800" b="0" i="0" u="none" strike="noStrike" kern="0" cap="none" spc="0" normalizeH="0" baseline="0" noProof="0" dirty="0">
                <a:ln>
                  <a:noFill/>
                </a:ln>
                <a:solidFill>
                  <a:schemeClr val="accent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a:t>
            </a:r>
            <a:r>
              <a:rPr kumimoji="0" lang="zh-CN" altLang="en-US" sz="2800" b="0" i="0" u="none" strike="noStrike" kern="0" cap="none" spc="0" normalizeH="0" baseline="0" noProof="0" dirty="0">
                <a:ln>
                  <a:noFill/>
                </a:ln>
                <a:solidFill>
                  <a:schemeClr val="accent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了，请接受我真诚的歉意。</a:t>
            </a:r>
            <a:endParaRPr kumimoji="0" lang="zh-CN" altLang="en-US" sz="3200" b="0" i="0" u="none" strike="noStrike" kern="0" cap="none" spc="0" normalizeH="0" baseline="0" noProof="0" dirty="0">
              <a:ln>
                <a:noFill/>
              </a:ln>
              <a:solidFill>
                <a:schemeClr val="accent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a:p>
            <a:pPr marL="609600" marR="0" lvl="0" indent="-609600" algn="l" defTabSz="914400" rtl="0" eaLnBrk="1" fontAlgn="base" latinLnBrk="0" hangingPunct="1">
              <a:lnSpc>
                <a:spcPct val="90000"/>
              </a:lnSpc>
              <a:spcBef>
                <a:spcPct val="20000"/>
              </a:spcBef>
              <a:spcAft>
                <a:spcPct val="0"/>
              </a:spcAft>
              <a:buClrTx/>
              <a:buSzTx/>
              <a:buFont typeface="Wingdings" panose="05000000000000000000" pitchFamily="2" charset="2"/>
              <a:buAutoNum type="arabicPeriod" startAt="3"/>
              <a:defRPr/>
            </a:pP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I regret that I am not able to accept your invitation at this time.</a:t>
            </a:r>
            <a:endPar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609600" marR="0" lvl="0" indent="-6096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3200" b="0"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        </a:t>
            </a:r>
            <a:r>
              <a:rPr kumimoji="0" lang="zh-CN" altLang="en-US" sz="2400" b="0" i="0" u="none" strike="noStrike" kern="0" cap="none" spc="0" normalizeH="0" baseline="0" noProof="0" dirty="0">
                <a:ln>
                  <a:noFill/>
                </a:ln>
                <a:solidFill>
                  <a:schemeClr val="accent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很遗憾我现在不能接受您的邀请。</a:t>
            </a:r>
            <a:endParaRPr kumimoji="0" lang="zh-CN" altLang="en-US" sz="3200" b="0" i="0" u="none" strike="noStrike" kern="0" cap="none" spc="0" normalizeH="0" baseline="0" noProof="0" dirty="0">
              <a:ln>
                <a:noFill/>
              </a:ln>
              <a:solidFill>
                <a:schemeClr val="accent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a:p>
            <a:pPr marL="609600" marR="0" lvl="0" indent="-609600" algn="l" defTabSz="914400" rtl="0" eaLnBrk="1" fontAlgn="base" latinLnBrk="0" hangingPunct="1">
              <a:lnSpc>
                <a:spcPct val="90000"/>
              </a:lnSpc>
              <a:spcBef>
                <a:spcPct val="20000"/>
              </a:spcBef>
              <a:spcAft>
                <a:spcPct val="0"/>
              </a:spcAft>
              <a:buClrTx/>
              <a:buSzTx/>
              <a:buFont typeface="Wingdings" panose="05000000000000000000" pitchFamily="2" charset="2"/>
              <a:buAutoNum type="arabicPeriod" startAt="4"/>
              <a:defRPr/>
            </a:pP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Thanks so much for thinking of me.</a:t>
            </a:r>
            <a:endPar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609600" marR="0" lvl="0" indent="-6096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3200" b="0" i="0" u="none" strike="noStrike" kern="0" cap="none" spc="0" normalizeH="0" baseline="0" noProof="0" dirty="0">
                <a:ln>
                  <a:noFill/>
                </a:ln>
                <a:solidFill>
                  <a:srgbClr val="00FF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        </a:t>
            </a:r>
            <a:r>
              <a:rPr kumimoji="0" lang="zh-CN" altLang="en-US" sz="2800" b="0" i="0" u="none" strike="noStrike" kern="0" cap="none" spc="0" normalizeH="0" baseline="0" noProof="0" dirty="0">
                <a:ln>
                  <a:noFill/>
                </a:ln>
                <a:solidFill>
                  <a:schemeClr val="accent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非常感谢您能想到我。</a:t>
            </a:r>
            <a:endParaRPr kumimoji="0" lang="zh-CN" altLang="en-US" sz="2800" b="0" i="0" u="none" strike="noStrike" kern="0" cap="none" spc="0" normalizeH="0" baseline="0" noProof="0" dirty="0">
              <a:ln>
                <a:noFill/>
              </a:ln>
              <a:solidFill>
                <a:schemeClr val="accent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a:p>
            <a:pPr marL="609600" marR="0" lvl="0" indent="-6096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endParaRPr kumimoji="0" lang="en-US" altLang="zh-CN" sz="2800" b="0"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dissolve">
                                      <p:cBhvr>
                                        <p:cTn id="7" dur="500"/>
                                        <p:tgtEl>
                                          <p:spTgt spid="174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411">
                                            <p:txEl>
                                              <p:charRg st="0" end="84"/>
                                            </p:txEl>
                                          </p:spTgt>
                                        </p:tgtEl>
                                        <p:attrNameLst>
                                          <p:attrName>style.visibility</p:attrName>
                                        </p:attrNameLst>
                                      </p:cBhvr>
                                      <p:to>
                                        <p:strVal val="visible"/>
                                      </p:to>
                                    </p:set>
                                    <p:animEffect transition="in" filter="dissolve">
                                      <p:cBhvr>
                                        <p:cTn id="12" dur="500"/>
                                        <p:tgtEl>
                                          <p:spTgt spid="17411">
                                            <p:txEl>
                                              <p:charRg st="0" end="8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411">
                                            <p:txEl>
                                              <p:charRg st="84" end="109"/>
                                            </p:txEl>
                                          </p:spTgt>
                                        </p:tgtEl>
                                        <p:attrNameLst>
                                          <p:attrName>style.visibility</p:attrName>
                                        </p:attrNameLst>
                                      </p:cBhvr>
                                      <p:to>
                                        <p:strVal val="visible"/>
                                      </p:to>
                                    </p:set>
                                    <p:animEffect transition="in" filter="dissolve">
                                      <p:cBhvr>
                                        <p:cTn id="17" dur="500"/>
                                        <p:tgtEl>
                                          <p:spTgt spid="17411">
                                            <p:txEl>
                                              <p:charRg st="84" end="10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411">
                                            <p:txEl>
                                              <p:charRg st="109" end="170"/>
                                            </p:txEl>
                                          </p:spTgt>
                                        </p:tgtEl>
                                        <p:attrNameLst>
                                          <p:attrName>style.visibility</p:attrName>
                                        </p:attrNameLst>
                                      </p:cBhvr>
                                      <p:to>
                                        <p:strVal val="visible"/>
                                      </p:to>
                                    </p:set>
                                    <p:animEffect transition="in" filter="dissolve">
                                      <p:cBhvr>
                                        <p:cTn id="22" dur="500"/>
                                        <p:tgtEl>
                                          <p:spTgt spid="17411">
                                            <p:txEl>
                                              <p:charRg st="109" end="17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7411">
                                            <p:txEl>
                                              <p:charRg st="170" end="197"/>
                                            </p:txEl>
                                          </p:spTgt>
                                        </p:tgtEl>
                                        <p:attrNameLst>
                                          <p:attrName>style.visibility</p:attrName>
                                        </p:attrNameLst>
                                      </p:cBhvr>
                                      <p:to>
                                        <p:strVal val="visible"/>
                                      </p:to>
                                    </p:set>
                                    <p:animEffect transition="in" filter="dissolve">
                                      <p:cBhvr>
                                        <p:cTn id="27" dur="500"/>
                                        <p:tgtEl>
                                          <p:spTgt spid="17411">
                                            <p:txEl>
                                              <p:charRg st="170" end="19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411">
                                            <p:txEl>
                                              <p:charRg st="197" end="265"/>
                                            </p:txEl>
                                          </p:spTgt>
                                        </p:tgtEl>
                                        <p:attrNameLst>
                                          <p:attrName>style.visibility</p:attrName>
                                        </p:attrNameLst>
                                      </p:cBhvr>
                                      <p:to>
                                        <p:strVal val="visible"/>
                                      </p:to>
                                    </p:set>
                                    <p:animEffect transition="in" filter="dissolve">
                                      <p:cBhvr>
                                        <p:cTn id="32" dur="500"/>
                                        <p:tgtEl>
                                          <p:spTgt spid="17411">
                                            <p:txEl>
                                              <p:charRg st="197" end="26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7411">
                                            <p:txEl>
                                              <p:charRg st="265" end="289"/>
                                            </p:txEl>
                                          </p:spTgt>
                                        </p:tgtEl>
                                        <p:attrNameLst>
                                          <p:attrName>style.visibility</p:attrName>
                                        </p:attrNameLst>
                                      </p:cBhvr>
                                      <p:to>
                                        <p:strVal val="visible"/>
                                      </p:to>
                                    </p:set>
                                    <p:animEffect transition="in" filter="dissolve">
                                      <p:cBhvr>
                                        <p:cTn id="37" dur="500"/>
                                        <p:tgtEl>
                                          <p:spTgt spid="17411">
                                            <p:txEl>
                                              <p:charRg st="265" end="28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7411">
                                            <p:txEl>
                                              <p:charRg st="289" end="324"/>
                                            </p:txEl>
                                          </p:spTgt>
                                        </p:tgtEl>
                                        <p:attrNameLst>
                                          <p:attrName>style.visibility</p:attrName>
                                        </p:attrNameLst>
                                      </p:cBhvr>
                                      <p:to>
                                        <p:strVal val="visible"/>
                                      </p:to>
                                    </p:set>
                                    <p:animEffect transition="in" filter="dissolve">
                                      <p:cBhvr>
                                        <p:cTn id="42" dur="500"/>
                                        <p:tgtEl>
                                          <p:spTgt spid="17411">
                                            <p:txEl>
                                              <p:charRg st="289" end="32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7411">
                                            <p:txEl>
                                              <p:charRg st="324" end="343"/>
                                            </p:txEl>
                                          </p:spTgt>
                                        </p:tgtEl>
                                        <p:attrNameLst>
                                          <p:attrName>style.visibility</p:attrName>
                                        </p:attrNameLst>
                                      </p:cBhvr>
                                      <p:to>
                                        <p:strVal val="visible"/>
                                      </p:to>
                                    </p:set>
                                    <p:animEffect transition="in" filter="dissolve">
                                      <p:cBhvr>
                                        <p:cTn id="47" dur="500"/>
                                        <p:tgtEl>
                                          <p:spTgt spid="17411">
                                            <p:txEl>
                                              <p:charRg st="324" end="3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P spid="17411"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5" name="Rectangle 3"/>
          <p:cNvSpPr>
            <a:spLocks noGrp="1" noRot="1" noChangeArrowheads="1"/>
          </p:cNvSpPr>
          <p:nvPr>
            <p:ph type="body" idx="1"/>
          </p:nvPr>
        </p:nvSpPr>
        <p:spPr>
          <a:xfrm>
            <a:off x="0" y="0"/>
            <a:ext cx="9144000" cy="6400800"/>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5. It was very kind of you to ask me, but I am afraid that I will not be able to come.</a:t>
            </a:r>
            <a:endPar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3200" b="0" i="0" u="none" strike="noStrike" kern="0" cap="none" spc="0" normalizeH="0" baseline="0" noProof="0" dirty="0">
                <a:ln>
                  <a:noFill/>
                </a:ln>
                <a:solidFill>
                  <a:schemeClr val="tx1"/>
                </a:solidFill>
                <a:effectLst>
                  <a:outerShdw blurRad="38100" dist="38100" dir="2700000" algn="tl">
                    <a:srgbClr val="FFFFFF"/>
                  </a:outerShdw>
                </a:effectLst>
                <a:uLnTx/>
                <a:uFillTx/>
                <a:latin typeface="+mn-lt"/>
                <a:ea typeface="宋体" panose="02010600030101010101" pitchFamily="2" charset="-122"/>
                <a:cs typeface="+mn-cs"/>
              </a:rPr>
              <a:t>   </a:t>
            </a:r>
            <a:r>
              <a:rPr kumimoji="0" lang="zh-CN" altLang="en-US" sz="2800" b="0" i="0" u="none" strike="noStrike" kern="0" cap="none" spc="0" normalizeH="0" baseline="0" noProof="0" dirty="0">
                <a:ln>
                  <a:noFill/>
                </a:ln>
                <a:solidFill>
                  <a:schemeClr val="accent2"/>
                </a:solidFill>
                <a:effectLst>
                  <a:outerShdw blurRad="38100" dist="38100" dir="2700000" algn="tl">
                    <a:srgbClr val="FFFFFF"/>
                  </a:outerShdw>
                </a:effectLst>
                <a:uLnTx/>
                <a:uFillTx/>
                <a:latin typeface="+mn-lt"/>
                <a:ea typeface="宋体" panose="02010600030101010101" pitchFamily="2" charset="-122"/>
                <a:cs typeface="+mn-cs"/>
              </a:rPr>
              <a:t>非常感谢您能邀请我，但是恐怕我不能来。</a:t>
            </a:r>
            <a:endParaRPr kumimoji="0" lang="zh-CN" altLang="en-US" sz="3200" b="0" i="0" u="none" strike="noStrike" kern="0" cap="none" spc="0" normalizeH="0" baseline="0" noProof="0" dirty="0">
              <a:ln>
                <a:noFill/>
              </a:ln>
              <a:solidFill>
                <a:schemeClr val="accent2"/>
              </a:solidFill>
              <a:effectLst>
                <a:outerShdw blurRad="38100" dist="38100" dir="2700000" algn="tl">
                  <a:srgbClr val="FFFFFF"/>
                </a:outerShdw>
              </a:effectLst>
              <a:uLnTx/>
              <a:uFillTx/>
              <a:latin typeface="+mn-lt"/>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6. We are so sorry that we cannot accept your kind invitation because of another engagement.</a:t>
            </a:r>
            <a:endPar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3200" b="0"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    </a:t>
            </a:r>
            <a:r>
              <a:rPr kumimoji="0" lang="zh-CN" altLang="en-US" sz="2800" b="0" i="0" u="none" strike="noStrike" kern="0" cap="none" spc="0" normalizeH="0" baseline="0" noProof="0" dirty="0">
                <a:ln>
                  <a:noFill/>
                </a:ln>
                <a:solidFill>
                  <a:schemeClr val="accent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非常抱歉，因为另有约会，我们不能接受您的盛</a:t>
            </a:r>
            <a:r>
              <a:rPr kumimoji="0" lang="en-US" altLang="zh-CN" sz="2800" b="0" i="0" u="none" strike="noStrike" kern="0" cap="none" spc="0" normalizeH="0" baseline="0" noProof="0" dirty="0">
                <a:ln>
                  <a:noFill/>
                </a:ln>
                <a:solidFill>
                  <a:schemeClr val="accent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 </a:t>
            </a:r>
            <a:r>
              <a:rPr kumimoji="0" lang="zh-CN" altLang="en-US" sz="2800" b="0" i="0" u="none" strike="noStrike" kern="0" cap="none" spc="0" normalizeH="0" baseline="0" noProof="0" dirty="0">
                <a:ln>
                  <a:noFill/>
                </a:ln>
                <a:solidFill>
                  <a:schemeClr val="accent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情邀请。</a:t>
            </a:r>
            <a:endParaRPr kumimoji="0" lang="zh-CN" altLang="en-US" sz="3200" b="0" i="0" u="none" strike="noStrike" kern="0" cap="none" spc="0" normalizeH="0" baseline="0" noProof="0" dirty="0">
              <a:ln>
                <a:noFill/>
              </a:ln>
              <a:solidFill>
                <a:schemeClr val="accent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7. Unfortunately, I am not sure whether I will be able to come.</a:t>
            </a:r>
            <a:endPar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3200" b="0"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    </a:t>
            </a:r>
            <a:r>
              <a:rPr kumimoji="0" lang="zh-CN" altLang="en-US" sz="2800" b="0" i="0" u="none" strike="noStrike" kern="0" cap="none" spc="0" normalizeH="0" baseline="0" noProof="0" dirty="0">
                <a:ln>
                  <a:noFill/>
                </a:ln>
                <a:solidFill>
                  <a:schemeClr val="accent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遗憾的是，我不能确定是否能来。</a:t>
            </a:r>
            <a:endParaRPr kumimoji="0" lang="zh-CN" altLang="en-US" sz="2800" b="0" i="0" u="none" strike="noStrike" kern="0" cap="none" spc="0" normalizeH="0" baseline="0" noProof="0" dirty="0">
              <a:ln>
                <a:noFill/>
              </a:ln>
              <a:solidFill>
                <a:schemeClr val="accent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8. Hoping all the same to see you.</a:t>
            </a:r>
            <a:endParaRPr kumimoji="0"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Tx/>
              <a:buSzTx/>
              <a:buFont typeface="Wingdings" panose="05000000000000000000" pitchFamily="2" charset="2"/>
              <a:buNone/>
              <a:defRPr/>
            </a:pPr>
            <a:r>
              <a:rPr kumimoji="0" lang="en-US" altLang="zh-CN" sz="3200" b="0" i="0" u="none" strike="noStrike" kern="0" cap="none" spc="0" normalizeH="0" baseline="0" noProof="0" dirty="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    </a:t>
            </a:r>
            <a:r>
              <a:rPr kumimoji="0" lang="zh-CN" altLang="en-US" sz="2800" b="0" i="0" u="none" strike="noStrike" kern="0" cap="none" spc="0" normalizeH="0" baseline="0" noProof="0" dirty="0">
                <a:ln>
                  <a:noFill/>
                </a:ln>
                <a:solidFill>
                  <a:schemeClr val="accent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还是希望能很快见到您。</a:t>
            </a:r>
            <a:endParaRPr kumimoji="0" lang="zh-CN" altLang="en-US" sz="2800" b="0" i="0" u="none" strike="noStrike" kern="0" cap="none" spc="0" normalizeH="0" baseline="0" noProof="0" dirty="0">
              <a:ln>
                <a:noFill/>
              </a:ln>
              <a:solidFill>
                <a:schemeClr val="accent2"/>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charRg st="0" end="8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charRg st="87" end="1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5">
                                            <p:txEl>
                                              <p:charRg st="110" end="20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5">
                                            <p:txEl>
                                              <p:charRg st="203" end="23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35">
                                            <p:txEl>
                                              <p:charRg st="233" end="29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35">
                                            <p:txEl>
                                              <p:charRg st="297" end="31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435">
                                            <p:txEl>
                                              <p:charRg st="317" end="35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435">
                                            <p:txEl>
                                              <p:charRg st="352" end="36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p:cNvSpPr>
          <p:nvPr>
            <p:ph type="title"/>
          </p:nvPr>
        </p:nvSpPr>
        <p:spPr>
          <a:xfrm>
            <a:off x="533400" y="380683"/>
            <a:ext cx="8077200" cy="801687"/>
          </a:xfrm>
        </p:spPr>
        <p:txBody>
          <a:bodyPr vert="horz" wrap="square" lIns="91440" tIns="45720" rIns="91440" bIns="45720" anchor="ctr" anchorCtr="0"/>
          <a:p>
            <a:pPr eaLnBrk="1" hangingPunct="1"/>
            <a:r>
              <a:rPr lang="en-US" altLang="zh-CN" sz="4000" dirty="0">
                <a:solidFill>
                  <a:srgbClr val="FB3BAD"/>
                </a:solidFill>
                <a:ea typeface="宋体" panose="02010600030101010101" pitchFamily="2" charset="-122"/>
              </a:rPr>
              <a:t>Consolations and Condolences</a:t>
            </a:r>
            <a:endParaRPr lang="en-US" altLang="zh-CN" sz="4000" dirty="0">
              <a:solidFill>
                <a:srgbClr val="FB3BAD"/>
              </a:solidFill>
              <a:ea typeface="宋体" panose="02010600030101010101" pitchFamily="2" charset="-122"/>
            </a:endParaRPr>
          </a:p>
        </p:txBody>
      </p:sp>
      <p:sp>
        <p:nvSpPr>
          <p:cNvPr id="63491" name="Rectangle 3"/>
          <p:cNvSpPr>
            <a:spLocks noGrp="1"/>
          </p:cNvSpPr>
          <p:nvPr>
            <p:ph idx="1"/>
          </p:nvPr>
        </p:nvSpPr>
        <p:spPr>
          <a:xfrm>
            <a:off x="457200" y="1371600"/>
            <a:ext cx="8229600" cy="4525963"/>
          </a:xfrm>
        </p:spPr>
        <p:txBody>
          <a:bodyPr vert="horz" wrap="square" lIns="91440" tIns="45720" rIns="91440" bIns="45720" anchor="t" anchorCtr="0"/>
          <a:p>
            <a:pPr eaLnBrk="1" hangingPunct="1">
              <a:buClr>
                <a:schemeClr val="tx1"/>
              </a:buClr>
              <a:buFont typeface="Wingdings" panose="05000000000000000000" pitchFamily="2" charset="2"/>
              <a:buChar char="Ø"/>
            </a:pPr>
            <a:r>
              <a:rPr lang="en-US" altLang="zh-CN" dirty="0">
                <a:latin typeface="Times New Roman" panose="02020603050405020304" pitchFamily="18" charset="0"/>
                <a:ea typeface="宋体" panose="02010600030101010101" pitchFamily="2" charset="-122"/>
              </a:rPr>
              <a:t>Write the letter </a:t>
            </a:r>
            <a:r>
              <a:rPr lang="en-US" altLang="zh-CN" b="1" dirty="0">
                <a:latin typeface="Times New Roman" panose="02020603050405020304" pitchFamily="18" charset="0"/>
                <a:ea typeface="宋体" panose="02010600030101010101" pitchFamily="2" charset="-122"/>
              </a:rPr>
              <a:t>as soon as</a:t>
            </a:r>
            <a:r>
              <a:rPr lang="en-US" altLang="zh-CN" dirty="0">
                <a:latin typeface="Times New Roman" panose="02020603050405020304" pitchFamily="18" charset="0"/>
                <a:ea typeface="宋体" panose="02010600030101010101" pitchFamily="2" charset="-122"/>
              </a:rPr>
              <a:t> you hear the news.</a:t>
            </a:r>
            <a:endParaRPr lang="en-US" altLang="zh-CN" dirty="0">
              <a:latin typeface="Times New Roman" panose="02020603050405020304" pitchFamily="18" charset="0"/>
              <a:ea typeface="宋体" panose="02010600030101010101" pitchFamily="2" charset="-122"/>
            </a:endParaRPr>
          </a:p>
          <a:p>
            <a:pPr eaLnBrk="1" hangingPunct="1">
              <a:buClr>
                <a:schemeClr val="tx1"/>
              </a:buClr>
              <a:buFont typeface="Wingdings" panose="05000000000000000000" pitchFamily="2" charset="2"/>
              <a:buChar char="Ø"/>
            </a:pPr>
            <a:endParaRPr lang="en-US" altLang="zh-CN" dirty="0">
              <a:latin typeface="Times New Roman" panose="02020603050405020304" pitchFamily="18" charset="0"/>
              <a:ea typeface="宋体" panose="02010600030101010101" pitchFamily="2" charset="-122"/>
            </a:endParaRPr>
          </a:p>
          <a:p>
            <a:pPr eaLnBrk="1" hangingPunct="1">
              <a:buClr>
                <a:schemeClr val="tx1"/>
              </a:buClr>
              <a:buFont typeface="Wingdings" panose="05000000000000000000" pitchFamily="2" charset="2"/>
              <a:buChar char="Ø"/>
            </a:pPr>
            <a:r>
              <a:rPr lang="en-US" altLang="zh-CN" dirty="0">
                <a:latin typeface="Times New Roman" panose="02020603050405020304" pitchFamily="18" charset="0"/>
                <a:ea typeface="宋体" panose="02010600030101010101" pitchFamily="2" charset="-122"/>
              </a:rPr>
              <a:t>The best condolence letter is </a:t>
            </a:r>
            <a:r>
              <a:rPr lang="en-US" altLang="zh-CN" b="1" dirty="0">
                <a:latin typeface="Times New Roman" panose="02020603050405020304" pitchFamily="18" charset="0"/>
                <a:ea typeface="宋体" panose="02010600030101010101" pitchFamily="2" charset="-122"/>
              </a:rPr>
              <a:t>sincere</a:t>
            </a:r>
            <a:r>
              <a:rPr lang="en-US" altLang="zh-CN" dirty="0">
                <a:latin typeface="Times New Roman" panose="02020603050405020304" pitchFamily="18" charset="0"/>
                <a:ea typeface="宋体" panose="02010600030101010101" pitchFamily="2" charset="-122"/>
              </a:rPr>
              <a:t> and </a:t>
            </a:r>
            <a:r>
              <a:rPr lang="en-US" altLang="zh-CN" b="1" dirty="0">
                <a:latin typeface="Times New Roman" panose="02020603050405020304" pitchFamily="18" charset="0"/>
                <a:ea typeface="宋体" panose="02010600030101010101" pitchFamily="2" charset="-122"/>
              </a:rPr>
              <a:t>brief</a:t>
            </a:r>
            <a:r>
              <a:rPr lang="en-US" altLang="zh-CN" dirty="0">
                <a:latin typeface="Times New Roman" panose="02020603050405020304" pitchFamily="18" charset="0"/>
                <a:ea typeface="宋体" panose="02010600030101010101" pitchFamily="2" charset="-122"/>
              </a:rPr>
              <a:t>. People dealing with grief or shock are often unable to read long letters. </a:t>
            </a:r>
            <a:endParaRPr lang="en-US" altLang="zh-CN" dirty="0">
              <a:latin typeface="Times New Roman" panose="02020603050405020304" pitchFamily="18" charset="0"/>
              <a:ea typeface="宋体" panose="02010600030101010101" pitchFamily="2" charset="-122"/>
            </a:endParaRPr>
          </a:p>
          <a:p>
            <a:pPr eaLnBrk="1" hangingPunct="1">
              <a:buClr>
                <a:schemeClr val="tx1"/>
              </a:buClr>
              <a:buFont typeface="Wingdings" panose="05000000000000000000" pitchFamily="2" charset="2"/>
              <a:buNone/>
            </a:pPr>
            <a:endParaRPr lang="en-US" altLang="zh-CN" dirty="0">
              <a:latin typeface="Times New Roman" panose="02020603050405020304" pitchFamily="18" charset="0"/>
              <a:ea typeface="宋体" panose="02010600030101010101" pitchFamily="2" charset="-122"/>
            </a:endParaRPr>
          </a:p>
          <a:p>
            <a:pPr eaLnBrk="1" hangingPunct="1">
              <a:buClr>
                <a:schemeClr val="tx1"/>
              </a:buClr>
              <a:buFont typeface="Wingdings" panose="05000000000000000000" pitchFamily="2" charset="2"/>
              <a:buNone/>
            </a:pPr>
            <a:r>
              <a:rPr lang="en-US" altLang="zh-CN" sz="1800" dirty="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63490"/>
                                        </p:tgtEl>
                                        <p:attrNameLst>
                                          <p:attrName>style.visibility</p:attrName>
                                        </p:attrNameLst>
                                      </p:cBhvr>
                                      <p:to>
                                        <p:strVal val="visible"/>
                                      </p:to>
                                    </p:set>
                                    <p:anim calcmode="lin" valueType="num">
                                      <p:cBhvr>
                                        <p:cTn id="7" dur="500" fill="hold"/>
                                        <p:tgtEl>
                                          <p:spTgt spid="6349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3490"/>
                                        </p:tgtEl>
                                        <p:attrNameLst>
                                          <p:attrName>ppt_y</p:attrName>
                                        </p:attrNameLst>
                                      </p:cBhvr>
                                      <p:tavLst>
                                        <p:tav tm="0">
                                          <p:val>
                                            <p:strVal val="#ppt_y"/>
                                          </p:val>
                                        </p:tav>
                                        <p:tav tm="100000">
                                          <p:val>
                                            <p:strVal val="#ppt_y"/>
                                          </p:val>
                                        </p:tav>
                                      </p:tavLst>
                                    </p:anim>
                                    <p:anim calcmode="lin" valueType="num">
                                      <p:cBhvr>
                                        <p:cTn id="9" dur="500" fill="hold"/>
                                        <p:tgtEl>
                                          <p:spTgt spid="6349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349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3490"/>
                                        </p:tgtEl>
                                      </p:cBhvr>
                                    </p:animEffect>
                                  </p:childTnLst>
                                </p:cTn>
                              </p:par>
                            </p:childTnLst>
                          </p:cTn>
                        </p:par>
                      </p:childTnLst>
                    </p:cTn>
                  </p:par>
                  <p:par>
                    <p:cTn id="12" fill="hold">
                      <p:stCondLst>
                        <p:cond delay="indefinite"/>
                      </p:stCondLst>
                      <p:childTnLst>
                        <p:par>
                          <p:cTn id="13" fill="hold">
                            <p:stCondLst>
                              <p:cond delay="0"/>
                            </p:stCondLst>
                            <p:childTnLst>
                              <p:par>
                                <p:cTn id="14" presetID="56" presetClass="entr" presetSubtype="0" fill="hold" grpId="0" nodeType="clickEffect">
                                  <p:stCondLst>
                                    <p:cond delay="0"/>
                                  </p:stCondLst>
                                  <p:iterate type="lt">
                                    <p:tmPct val="10000"/>
                                  </p:iterate>
                                  <p:childTnLst>
                                    <p:set>
                                      <p:cBhvr>
                                        <p:cTn id="15" dur="1" fill="hold">
                                          <p:stCondLst>
                                            <p:cond delay="0"/>
                                          </p:stCondLst>
                                        </p:cTn>
                                        <p:tgtEl>
                                          <p:spTgt spid="63491">
                                            <p:txEl>
                                              <p:charRg st="0" end="47"/>
                                            </p:txEl>
                                          </p:spTgt>
                                        </p:tgtEl>
                                        <p:attrNameLst>
                                          <p:attrName>style.visibility</p:attrName>
                                        </p:attrNameLst>
                                      </p:cBhvr>
                                      <p:to>
                                        <p:strVal val="visible"/>
                                      </p:to>
                                    </p:set>
                                    <p:anim by="(-#ppt_w*2)" calcmode="lin" valueType="num">
                                      <p:cBhvr rctx="PPT">
                                        <p:cTn id="16" dur="250" autoRev="1" fill="hold">
                                          <p:stCondLst>
                                            <p:cond delay="0"/>
                                          </p:stCondLst>
                                        </p:cTn>
                                        <p:tgtEl>
                                          <p:spTgt spid="63491">
                                            <p:txEl>
                                              <p:charRg st="0" end="47"/>
                                            </p:txEl>
                                          </p:spTgt>
                                        </p:tgtEl>
                                        <p:attrNameLst>
                                          <p:attrName>ppt_w</p:attrName>
                                        </p:attrNameLst>
                                      </p:cBhvr>
                                    </p:anim>
                                    <p:anim by="(#ppt_w*0.50)" calcmode="lin" valueType="num">
                                      <p:cBhvr>
                                        <p:cTn id="17" dur="250" decel="50000" autoRev="1" fill="hold">
                                          <p:stCondLst>
                                            <p:cond delay="0"/>
                                          </p:stCondLst>
                                        </p:cTn>
                                        <p:tgtEl>
                                          <p:spTgt spid="63491">
                                            <p:txEl>
                                              <p:charRg st="0" end="47"/>
                                            </p:txEl>
                                          </p:spTgt>
                                        </p:tgtEl>
                                        <p:attrNameLst>
                                          <p:attrName>ppt_x</p:attrName>
                                        </p:attrNameLst>
                                      </p:cBhvr>
                                    </p:anim>
                                    <p:anim from="(-#ppt_h/2)" to="(#ppt_y)" calcmode="lin" valueType="num">
                                      <p:cBhvr>
                                        <p:cTn id="18" dur="500" fill="hold">
                                          <p:stCondLst>
                                            <p:cond delay="0"/>
                                          </p:stCondLst>
                                        </p:cTn>
                                        <p:tgtEl>
                                          <p:spTgt spid="63491">
                                            <p:txEl>
                                              <p:charRg st="0" end="47"/>
                                            </p:txEl>
                                          </p:spTgt>
                                        </p:tgtEl>
                                        <p:attrNameLst>
                                          <p:attrName>ppt_y</p:attrName>
                                        </p:attrNameLst>
                                      </p:cBhvr>
                                    </p:anim>
                                    <p:animRot by="21600000">
                                      <p:cBhvr>
                                        <p:cTn id="19" dur="500" fill="hold">
                                          <p:stCondLst>
                                            <p:cond delay="0"/>
                                          </p:stCondLst>
                                        </p:cTn>
                                        <p:tgtEl>
                                          <p:spTgt spid="63491">
                                            <p:txEl>
                                              <p:charRg st="0" end="47"/>
                                            </p:txEl>
                                          </p:spTgt>
                                        </p:tgtEl>
                                        <p:attrNameLst>
                                          <p:attrName>r</p:attrName>
                                        </p:attrNameLst>
                                      </p:cBhvr>
                                    </p:animRot>
                                  </p:childTnLst>
                                </p:cTn>
                              </p:par>
                            </p:childTnLst>
                          </p:cTn>
                        </p:par>
                      </p:childTnLst>
                    </p:cTn>
                  </p:par>
                  <p:par>
                    <p:cTn id="20" fill="hold">
                      <p:stCondLst>
                        <p:cond delay="indefinite"/>
                      </p:stCondLst>
                      <p:childTnLst>
                        <p:par>
                          <p:cTn id="21" fill="hold">
                            <p:stCondLst>
                              <p:cond delay="0"/>
                            </p:stCondLst>
                            <p:childTnLst>
                              <p:par>
                                <p:cTn id="22" presetID="56" presetClass="entr" presetSubtype="0" fill="hold" grpId="0" nodeType="clickEffect">
                                  <p:stCondLst>
                                    <p:cond delay="0"/>
                                  </p:stCondLst>
                                  <p:iterate type="lt">
                                    <p:tmPct val="10000"/>
                                  </p:iterate>
                                  <p:childTnLst>
                                    <p:set>
                                      <p:cBhvr>
                                        <p:cTn id="23" dur="1" fill="hold">
                                          <p:stCondLst>
                                            <p:cond delay="0"/>
                                          </p:stCondLst>
                                        </p:cTn>
                                        <p:tgtEl>
                                          <p:spTgt spid="63491">
                                            <p:txEl>
                                              <p:charRg st="48" end="172"/>
                                            </p:txEl>
                                          </p:spTgt>
                                        </p:tgtEl>
                                        <p:attrNameLst>
                                          <p:attrName>style.visibility</p:attrName>
                                        </p:attrNameLst>
                                      </p:cBhvr>
                                      <p:to>
                                        <p:strVal val="visible"/>
                                      </p:to>
                                    </p:set>
                                    <p:anim by="(-#ppt_w*2)" calcmode="lin" valueType="num">
                                      <p:cBhvr rctx="PPT">
                                        <p:cTn id="24" dur="250" autoRev="1" fill="hold">
                                          <p:stCondLst>
                                            <p:cond delay="0"/>
                                          </p:stCondLst>
                                        </p:cTn>
                                        <p:tgtEl>
                                          <p:spTgt spid="63491">
                                            <p:txEl>
                                              <p:charRg st="48" end="172"/>
                                            </p:txEl>
                                          </p:spTgt>
                                        </p:tgtEl>
                                        <p:attrNameLst>
                                          <p:attrName>ppt_w</p:attrName>
                                        </p:attrNameLst>
                                      </p:cBhvr>
                                    </p:anim>
                                    <p:anim by="(#ppt_w*0.50)" calcmode="lin" valueType="num">
                                      <p:cBhvr>
                                        <p:cTn id="25" dur="250" decel="50000" autoRev="1" fill="hold">
                                          <p:stCondLst>
                                            <p:cond delay="0"/>
                                          </p:stCondLst>
                                        </p:cTn>
                                        <p:tgtEl>
                                          <p:spTgt spid="63491">
                                            <p:txEl>
                                              <p:charRg st="48" end="172"/>
                                            </p:txEl>
                                          </p:spTgt>
                                        </p:tgtEl>
                                        <p:attrNameLst>
                                          <p:attrName>ppt_x</p:attrName>
                                        </p:attrNameLst>
                                      </p:cBhvr>
                                    </p:anim>
                                    <p:anim from="(-#ppt_h/2)" to="(#ppt_y)" calcmode="lin" valueType="num">
                                      <p:cBhvr>
                                        <p:cTn id="26" dur="500" fill="hold">
                                          <p:stCondLst>
                                            <p:cond delay="0"/>
                                          </p:stCondLst>
                                        </p:cTn>
                                        <p:tgtEl>
                                          <p:spTgt spid="63491">
                                            <p:txEl>
                                              <p:charRg st="48" end="172"/>
                                            </p:txEl>
                                          </p:spTgt>
                                        </p:tgtEl>
                                        <p:attrNameLst>
                                          <p:attrName>ppt_y</p:attrName>
                                        </p:attrNameLst>
                                      </p:cBhvr>
                                    </p:anim>
                                    <p:animRot by="21600000">
                                      <p:cBhvr>
                                        <p:cTn id="27" dur="500" fill="hold">
                                          <p:stCondLst>
                                            <p:cond delay="0"/>
                                          </p:stCondLst>
                                        </p:cTn>
                                        <p:tgtEl>
                                          <p:spTgt spid="63491">
                                            <p:txEl>
                                              <p:charRg st="48" end="172"/>
                                            </p:txEl>
                                          </p:spTgt>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56" presetClass="entr" presetSubtype="0" fill="hold" grpId="0" nodeType="clickEffect">
                                  <p:stCondLst>
                                    <p:cond delay="0"/>
                                  </p:stCondLst>
                                  <p:iterate type="lt">
                                    <p:tmPct val="10000"/>
                                  </p:iterate>
                                  <p:childTnLst>
                                    <p:set>
                                      <p:cBhvr>
                                        <p:cTn id="31" dur="1" fill="hold">
                                          <p:stCondLst>
                                            <p:cond delay="0"/>
                                          </p:stCondLst>
                                        </p:cTn>
                                        <p:tgtEl>
                                          <p:spTgt spid="63491">
                                            <p:txEl>
                                              <p:charRg st="173" end="223"/>
                                            </p:txEl>
                                          </p:spTgt>
                                        </p:tgtEl>
                                        <p:attrNameLst>
                                          <p:attrName>style.visibility</p:attrName>
                                        </p:attrNameLst>
                                      </p:cBhvr>
                                      <p:to>
                                        <p:strVal val="visible"/>
                                      </p:to>
                                    </p:set>
                                    <p:anim by="(-#ppt_w*2)" calcmode="lin" valueType="num">
                                      <p:cBhvr rctx="PPT">
                                        <p:cTn id="32" dur="250" autoRev="1" fill="hold">
                                          <p:stCondLst>
                                            <p:cond delay="0"/>
                                          </p:stCondLst>
                                        </p:cTn>
                                        <p:tgtEl>
                                          <p:spTgt spid="63491">
                                            <p:txEl>
                                              <p:charRg st="173" end="223"/>
                                            </p:txEl>
                                          </p:spTgt>
                                        </p:tgtEl>
                                        <p:attrNameLst>
                                          <p:attrName>ppt_w</p:attrName>
                                        </p:attrNameLst>
                                      </p:cBhvr>
                                    </p:anim>
                                    <p:anim by="(#ppt_w*0.50)" calcmode="lin" valueType="num">
                                      <p:cBhvr>
                                        <p:cTn id="33" dur="250" decel="50000" autoRev="1" fill="hold">
                                          <p:stCondLst>
                                            <p:cond delay="0"/>
                                          </p:stCondLst>
                                        </p:cTn>
                                        <p:tgtEl>
                                          <p:spTgt spid="63491">
                                            <p:txEl>
                                              <p:charRg st="173" end="223"/>
                                            </p:txEl>
                                          </p:spTgt>
                                        </p:tgtEl>
                                        <p:attrNameLst>
                                          <p:attrName>ppt_x</p:attrName>
                                        </p:attrNameLst>
                                      </p:cBhvr>
                                    </p:anim>
                                    <p:anim from="(-#ppt_h/2)" to="(#ppt_y)" calcmode="lin" valueType="num">
                                      <p:cBhvr>
                                        <p:cTn id="34" dur="500" fill="hold">
                                          <p:stCondLst>
                                            <p:cond delay="0"/>
                                          </p:stCondLst>
                                        </p:cTn>
                                        <p:tgtEl>
                                          <p:spTgt spid="63491">
                                            <p:txEl>
                                              <p:charRg st="173" end="223"/>
                                            </p:txEl>
                                          </p:spTgt>
                                        </p:tgtEl>
                                        <p:attrNameLst>
                                          <p:attrName>ppt_y</p:attrName>
                                        </p:attrNameLst>
                                      </p:cBhvr>
                                    </p:anim>
                                    <p:animRot by="21600000">
                                      <p:cBhvr>
                                        <p:cTn id="35" dur="500" fill="hold">
                                          <p:stCondLst>
                                            <p:cond delay="0"/>
                                          </p:stCondLst>
                                        </p:cTn>
                                        <p:tgtEl>
                                          <p:spTgt spid="63491">
                                            <p:txEl>
                                              <p:charRg st="173" end="22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p:bldP spid="63491"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2450" name="Rectangle 2"/>
          <p:cNvSpPr>
            <a:spLocks noGrp="1"/>
          </p:cNvSpPr>
          <p:nvPr>
            <p:ph type="title"/>
          </p:nvPr>
        </p:nvSpPr>
        <p:spPr>
          <a:xfrm>
            <a:off x="381000" y="304800"/>
            <a:ext cx="8229600" cy="990600"/>
          </a:xfrm>
        </p:spPr>
        <p:txBody>
          <a:bodyPr vert="horz" wrap="square" lIns="91440" tIns="45720" rIns="91440" bIns="45720" anchor="ctr" anchorCtr="0"/>
          <a:p>
            <a:pPr eaLnBrk="1" hangingPunct="1"/>
            <a:r>
              <a:rPr lang="en-US" altLang="zh-CN" sz="4000" dirty="0">
                <a:solidFill>
                  <a:schemeClr val="accent2"/>
                </a:solidFill>
                <a:ea typeface="宋体" panose="02010600030101010101" pitchFamily="2" charset="-122"/>
              </a:rPr>
              <a:t>Consolations and Condolences</a:t>
            </a:r>
            <a:endParaRPr lang="en-US" altLang="zh-CN" sz="4000" dirty="0">
              <a:solidFill>
                <a:schemeClr val="accent2"/>
              </a:solidFill>
              <a:ea typeface="宋体" panose="02010600030101010101" pitchFamily="2" charset="-122"/>
            </a:endParaRPr>
          </a:p>
        </p:txBody>
      </p:sp>
      <p:sp>
        <p:nvSpPr>
          <p:cNvPr id="232451" name="Rectangle 3"/>
          <p:cNvSpPr>
            <a:spLocks noGrp="1"/>
          </p:cNvSpPr>
          <p:nvPr>
            <p:ph idx="1"/>
          </p:nvPr>
        </p:nvSpPr>
        <p:spPr>
          <a:xfrm>
            <a:off x="533400" y="1295400"/>
            <a:ext cx="8229600" cy="4953000"/>
          </a:xfrm>
        </p:spPr>
        <p:txBody>
          <a:bodyPr vert="horz" wrap="square" lIns="91440" tIns="45720" rIns="91440" bIns="45720" anchor="t" anchorCtr="0"/>
          <a:p>
            <a:pPr eaLnBrk="1" hangingPunct="1">
              <a:lnSpc>
                <a:spcPct val="90000"/>
              </a:lnSpc>
              <a:buFont typeface="Wingdings" panose="05000000000000000000" pitchFamily="2" charset="2"/>
              <a:buNone/>
            </a:pPr>
            <a:r>
              <a:rPr lang="en-US" altLang="zh-CN" sz="2800"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A condolence letter should be written simply and clearly. </a:t>
            </a:r>
            <a:r>
              <a:rPr lang="en-US" altLang="zh-CN" dirty="0">
                <a:solidFill>
                  <a:srgbClr val="D95DB9"/>
                </a:solidFill>
                <a:latin typeface="Times New Roman" panose="02020603050405020304" pitchFamily="18" charset="0"/>
                <a:ea typeface="宋体" panose="02010600030101010101" pitchFamily="2" charset="-122"/>
              </a:rPr>
              <a:t>First</a:t>
            </a:r>
            <a:r>
              <a:rPr lang="en-US" altLang="zh-CN" dirty="0">
                <a:latin typeface="Times New Roman" panose="02020603050405020304" pitchFamily="18" charset="0"/>
                <a:ea typeface="宋体" panose="02010600030101010101" pitchFamily="2" charset="-122"/>
              </a:rPr>
              <a:t>, express your feeling about the loss. </a:t>
            </a:r>
            <a:endParaRPr lang="en-US" altLang="zh-CN" dirty="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endParaRPr lang="en-US" altLang="zh-CN" dirty="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dirty="0">
                <a:solidFill>
                  <a:srgbClr val="FF0000"/>
                </a:solidFill>
                <a:latin typeface="Times New Roman" panose="02020603050405020304" pitchFamily="18" charset="0"/>
                <a:ea typeface="宋体" panose="02010600030101010101" pitchFamily="2" charset="-122"/>
              </a:rPr>
              <a:t>   Example:</a:t>
            </a:r>
            <a:endParaRPr lang="en-US" altLang="zh-CN" dirty="0">
              <a:solidFill>
                <a:srgbClr val="FF0000"/>
              </a:solidFill>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r>
              <a:rPr lang="en-US" altLang="zh-CN" dirty="0">
                <a:latin typeface="Times New Roman" panose="02020603050405020304" pitchFamily="18" charset="0"/>
                <a:ea typeface="宋体" panose="02010600030101010101" pitchFamily="2" charset="-122"/>
              </a:rPr>
              <a:t>   We have just heard with profound regret the sad news.</a:t>
            </a:r>
            <a:r>
              <a:rPr lang="en-US" altLang="zh-CN" sz="2800" dirty="0">
                <a:latin typeface="Times New Roman" panose="02020603050405020304" pitchFamily="18" charset="0"/>
                <a:ea typeface="宋体" panose="02010600030101010101" pitchFamily="2" charset="-122"/>
              </a:rPr>
              <a:t> </a:t>
            </a:r>
            <a:endParaRPr lang="en-US" altLang="zh-CN" sz="2800" dirty="0">
              <a:latin typeface="Times New Roman" panose="02020603050405020304" pitchFamily="18" charset="0"/>
              <a:ea typeface="宋体" panose="02010600030101010101" pitchFamily="2" charset="-122"/>
            </a:endParaRPr>
          </a:p>
          <a:p>
            <a:pPr eaLnBrk="1" hangingPunct="1">
              <a:lnSpc>
                <a:spcPct val="90000"/>
              </a:lnSpc>
              <a:buFont typeface="Wingdings" panose="05000000000000000000" pitchFamily="2" charset="2"/>
              <a:buNone/>
            </a:pPr>
            <a:endParaRPr lang="en-US" altLang="zh-CN" sz="2800" dirty="0">
              <a:latin typeface="Times New Roman" panose="02020603050405020304" pitchFamily="18" charset="0"/>
              <a:ea typeface="宋体" panose="02010600030101010101" pitchFamily="2" charset="-122"/>
            </a:endParaRPr>
          </a:p>
          <a:p>
            <a:pPr eaLnBrk="1" hangingPunct="1">
              <a:lnSpc>
                <a:spcPct val="90000"/>
              </a:lnSpc>
              <a:buClr>
                <a:schemeClr val="tx1"/>
              </a:buClr>
              <a:buFont typeface="Wingdings" panose="05000000000000000000" pitchFamily="2" charset="2"/>
              <a:buNone/>
            </a:pPr>
            <a:endParaRPr lang="en-US" altLang="zh-CN" sz="1800" dirty="0">
              <a:ea typeface="宋体" panose="02010600030101010101" pitchFamily="2" charset="-122"/>
            </a:endParaRPr>
          </a:p>
          <a:p>
            <a:pPr eaLnBrk="1" hangingPunct="1">
              <a:lnSpc>
                <a:spcPct val="90000"/>
              </a:lnSpc>
              <a:buClr>
                <a:schemeClr val="tx1"/>
              </a:buClr>
              <a:buFont typeface="Wingdings" panose="05000000000000000000" pitchFamily="2" charset="2"/>
              <a:buNone/>
            </a:pPr>
            <a:r>
              <a:rPr lang="en-US" altLang="zh-CN" sz="1800" dirty="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 </a:t>
            </a:r>
            <a:endParaRPr lang="en-US" altLang="zh-CN" sz="28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32450"/>
                                        </p:tgtEl>
                                        <p:attrNameLst>
                                          <p:attrName>style.visibility</p:attrName>
                                        </p:attrNameLst>
                                      </p:cBhvr>
                                      <p:to>
                                        <p:strVal val="visible"/>
                                      </p:to>
                                    </p:set>
                                    <p:anim calcmode="lin" valueType="num">
                                      <p:cBhvr>
                                        <p:cTn id="7" dur="500" fill="hold"/>
                                        <p:tgtEl>
                                          <p:spTgt spid="23245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32450"/>
                                        </p:tgtEl>
                                        <p:attrNameLst>
                                          <p:attrName>ppt_y</p:attrName>
                                        </p:attrNameLst>
                                      </p:cBhvr>
                                      <p:tavLst>
                                        <p:tav tm="0">
                                          <p:val>
                                            <p:strVal val="#ppt_y"/>
                                          </p:val>
                                        </p:tav>
                                        <p:tav tm="100000">
                                          <p:val>
                                            <p:strVal val="#ppt_y"/>
                                          </p:val>
                                        </p:tav>
                                      </p:tavLst>
                                    </p:anim>
                                    <p:anim calcmode="lin" valueType="num">
                                      <p:cBhvr>
                                        <p:cTn id="9" dur="500" fill="hold"/>
                                        <p:tgtEl>
                                          <p:spTgt spid="23245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3245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32450"/>
                                        </p:tgtEl>
                                      </p:cBhvr>
                                    </p:animEffect>
                                  </p:childTnLst>
                                </p:cTn>
                              </p:par>
                            </p:childTnLst>
                          </p:cTn>
                        </p:par>
                      </p:childTnLst>
                    </p:cTn>
                  </p:par>
                  <p:par>
                    <p:cTn id="12" fill="hold">
                      <p:stCondLst>
                        <p:cond delay="indefinite"/>
                      </p:stCondLst>
                      <p:childTnLst>
                        <p:par>
                          <p:cTn id="13" fill="hold">
                            <p:stCondLst>
                              <p:cond delay="0"/>
                            </p:stCondLst>
                            <p:childTnLst>
                              <p:par>
                                <p:cTn id="14" presetID="56" presetClass="entr" presetSubtype="0" fill="hold" grpId="0" nodeType="clickEffect">
                                  <p:stCondLst>
                                    <p:cond delay="0"/>
                                  </p:stCondLst>
                                  <p:iterate type="lt">
                                    <p:tmPct val="10000"/>
                                  </p:iterate>
                                  <p:childTnLst>
                                    <p:set>
                                      <p:cBhvr>
                                        <p:cTn id="15" dur="1" fill="hold">
                                          <p:stCondLst>
                                            <p:cond delay="0"/>
                                          </p:stCondLst>
                                        </p:cTn>
                                        <p:tgtEl>
                                          <p:spTgt spid="232451">
                                            <p:txEl>
                                              <p:charRg st="0" end="106"/>
                                            </p:txEl>
                                          </p:spTgt>
                                        </p:tgtEl>
                                        <p:attrNameLst>
                                          <p:attrName>style.visibility</p:attrName>
                                        </p:attrNameLst>
                                      </p:cBhvr>
                                      <p:to>
                                        <p:strVal val="visible"/>
                                      </p:to>
                                    </p:set>
                                    <p:anim by="(-#ppt_w*2)" calcmode="lin" valueType="num">
                                      <p:cBhvr rctx="PPT">
                                        <p:cTn id="16" dur="250" autoRev="1" fill="hold">
                                          <p:stCondLst>
                                            <p:cond delay="0"/>
                                          </p:stCondLst>
                                        </p:cTn>
                                        <p:tgtEl>
                                          <p:spTgt spid="232451">
                                            <p:txEl>
                                              <p:charRg st="0" end="106"/>
                                            </p:txEl>
                                          </p:spTgt>
                                        </p:tgtEl>
                                        <p:attrNameLst>
                                          <p:attrName>ppt_w</p:attrName>
                                        </p:attrNameLst>
                                      </p:cBhvr>
                                    </p:anim>
                                    <p:anim by="(#ppt_w*0.50)" calcmode="lin" valueType="num">
                                      <p:cBhvr>
                                        <p:cTn id="17" dur="250" decel="50000" autoRev="1" fill="hold">
                                          <p:stCondLst>
                                            <p:cond delay="0"/>
                                          </p:stCondLst>
                                        </p:cTn>
                                        <p:tgtEl>
                                          <p:spTgt spid="232451">
                                            <p:txEl>
                                              <p:charRg st="0" end="106"/>
                                            </p:txEl>
                                          </p:spTgt>
                                        </p:tgtEl>
                                        <p:attrNameLst>
                                          <p:attrName>ppt_x</p:attrName>
                                        </p:attrNameLst>
                                      </p:cBhvr>
                                    </p:anim>
                                    <p:anim from="(-#ppt_h/2)" to="(#ppt_y)" calcmode="lin" valueType="num">
                                      <p:cBhvr>
                                        <p:cTn id="18" dur="500" fill="hold">
                                          <p:stCondLst>
                                            <p:cond delay="0"/>
                                          </p:stCondLst>
                                        </p:cTn>
                                        <p:tgtEl>
                                          <p:spTgt spid="232451">
                                            <p:txEl>
                                              <p:charRg st="0" end="106"/>
                                            </p:txEl>
                                          </p:spTgt>
                                        </p:tgtEl>
                                        <p:attrNameLst>
                                          <p:attrName>ppt_y</p:attrName>
                                        </p:attrNameLst>
                                      </p:cBhvr>
                                    </p:anim>
                                    <p:animRot by="21600000">
                                      <p:cBhvr>
                                        <p:cTn id="19" dur="500" fill="hold">
                                          <p:stCondLst>
                                            <p:cond delay="0"/>
                                          </p:stCondLst>
                                        </p:cTn>
                                        <p:tgtEl>
                                          <p:spTgt spid="232451">
                                            <p:txEl>
                                              <p:charRg st="0" end="106"/>
                                            </p:txEl>
                                          </p:spTgt>
                                        </p:tgtEl>
                                        <p:attrNameLst>
                                          <p:attrName>r</p:attrName>
                                        </p:attrNameLst>
                                      </p:cBhvr>
                                    </p:animRot>
                                  </p:childTnLst>
                                </p:cTn>
                              </p:par>
                            </p:childTnLst>
                          </p:cTn>
                        </p:par>
                      </p:childTnLst>
                    </p:cTn>
                  </p:par>
                  <p:par>
                    <p:cTn id="20" fill="hold">
                      <p:stCondLst>
                        <p:cond delay="indefinite"/>
                      </p:stCondLst>
                      <p:childTnLst>
                        <p:par>
                          <p:cTn id="21" fill="hold">
                            <p:stCondLst>
                              <p:cond delay="0"/>
                            </p:stCondLst>
                            <p:childTnLst>
                              <p:par>
                                <p:cTn id="22" presetID="56" presetClass="entr" presetSubtype="0" fill="hold" grpId="0" nodeType="clickEffect">
                                  <p:stCondLst>
                                    <p:cond delay="0"/>
                                  </p:stCondLst>
                                  <p:iterate type="lt">
                                    <p:tmPct val="10000"/>
                                  </p:iterate>
                                  <p:childTnLst>
                                    <p:set>
                                      <p:cBhvr>
                                        <p:cTn id="23" dur="1" fill="hold">
                                          <p:stCondLst>
                                            <p:cond delay="0"/>
                                          </p:stCondLst>
                                        </p:cTn>
                                        <p:tgtEl>
                                          <p:spTgt spid="232451">
                                            <p:txEl>
                                              <p:charRg st="107" end="119"/>
                                            </p:txEl>
                                          </p:spTgt>
                                        </p:tgtEl>
                                        <p:attrNameLst>
                                          <p:attrName>style.visibility</p:attrName>
                                        </p:attrNameLst>
                                      </p:cBhvr>
                                      <p:to>
                                        <p:strVal val="visible"/>
                                      </p:to>
                                    </p:set>
                                    <p:anim by="(-#ppt_w*2)" calcmode="lin" valueType="num">
                                      <p:cBhvr rctx="PPT">
                                        <p:cTn id="24" dur="250" autoRev="1" fill="hold">
                                          <p:stCondLst>
                                            <p:cond delay="0"/>
                                          </p:stCondLst>
                                        </p:cTn>
                                        <p:tgtEl>
                                          <p:spTgt spid="232451">
                                            <p:txEl>
                                              <p:charRg st="107" end="119"/>
                                            </p:txEl>
                                          </p:spTgt>
                                        </p:tgtEl>
                                        <p:attrNameLst>
                                          <p:attrName>ppt_w</p:attrName>
                                        </p:attrNameLst>
                                      </p:cBhvr>
                                    </p:anim>
                                    <p:anim by="(#ppt_w*0.50)" calcmode="lin" valueType="num">
                                      <p:cBhvr>
                                        <p:cTn id="25" dur="250" decel="50000" autoRev="1" fill="hold">
                                          <p:stCondLst>
                                            <p:cond delay="0"/>
                                          </p:stCondLst>
                                        </p:cTn>
                                        <p:tgtEl>
                                          <p:spTgt spid="232451">
                                            <p:txEl>
                                              <p:charRg st="107" end="119"/>
                                            </p:txEl>
                                          </p:spTgt>
                                        </p:tgtEl>
                                        <p:attrNameLst>
                                          <p:attrName>ppt_x</p:attrName>
                                        </p:attrNameLst>
                                      </p:cBhvr>
                                    </p:anim>
                                    <p:anim from="(-#ppt_h/2)" to="(#ppt_y)" calcmode="lin" valueType="num">
                                      <p:cBhvr>
                                        <p:cTn id="26" dur="500" fill="hold">
                                          <p:stCondLst>
                                            <p:cond delay="0"/>
                                          </p:stCondLst>
                                        </p:cTn>
                                        <p:tgtEl>
                                          <p:spTgt spid="232451">
                                            <p:txEl>
                                              <p:charRg st="107" end="119"/>
                                            </p:txEl>
                                          </p:spTgt>
                                        </p:tgtEl>
                                        <p:attrNameLst>
                                          <p:attrName>ppt_y</p:attrName>
                                        </p:attrNameLst>
                                      </p:cBhvr>
                                    </p:anim>
                                    <p:animRot by="21600000">
                                      <p:cBhvr>
                                        <p:cTn id="27" dur="500" fill="hold">
                                          <p:stCondLst>
                                            <p:cond delay="0"/>
                                          </p:stCondLst>
                                        </p:cTn>
                                        <p:tgtEl>
                                          <p:spTgt spid="232451">
                                            <p:txEl>
                                              <p:charRg st="107" end="119"/>
                                            </p:txEl>
                                          </p:spTgt>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56" presetClass="entr" presetSubtype="0" fill="hold" grpId="0" nodeType="clickEffect">
                                  <p:stCondLst>
                                    <p:cond delay="0"/>
                                  </p:stCondLst>
                                  <p:iterate type="lt">
                                    <p:tmPct val="10000"/>
                                  </p:iterate>
                                  <p:childTnLst>
                                    <p:set>
                                      <p:cBhvr>
                                        <p:cTn id="31" dur="1" fill="hold">
                                          <p:stCondLst>
                                            <p:cond delay="0"/>
                                          </p:stCondLst>
                                        </p:cTn>
                                        <p:tgtEl>
                                          <p:spTgt spid="232451">
                                            <p:txEl>
                                              <p:charRg st="119" end="177"/>
                                            </p:txEl>
                                          </p:spTgt>
                                        </p:tgtEl>
                                        <p:attrNameLst>
                                          <p:attrName>style.visibility</p:attrName>
                                        </p:attrNameLst>
                                      </p:cBhvr>
                                      <p:to>
                                        <p:strVal val="visible"/>
                                      </p:to>
                                    </p:set>
                                    <p:anim by="(-#ppt_w*2)" calcmode="lin" valueType="num">
                                      <p:cBhvr rctx="PPT">
                                        <p:cTn id="32" dur="250" autoRev="1" fill="hold">
                                          <p:stCondLst>
                                            <p:cond delay="0"/>
                                          </p:stCondLst>
                                        </p:cTn>
                                        <p:tgtEl>
                                          <p:spTgt spid="232451">
                                            <p:txEl>
                                              <p:charRg st="119" end="177"/>
                                            </p:txEl>
                                          </p:spTgt>
                                        </p:tgtEl>
                                        <p:attrNameLst>
                                          <p:attrName>ppt_w</p:attrName>
                                        </p:attrNameLst>
                                      </p:cBhvr>
                                    </p:anim>
                                    <p:anim by="(#ppt_w*0.50)" calcmode="lin" valueType="num">
                                      <p:cBhvr>
                                        <p:cTn id="33" dur="250" decel="50000" autoRev="1" fill="hold">
                                          <p:stCondLst>
                                            <p:cond delay="0"/>
                                          </p:stCondLst>
                                        </p:cTn>
                                        <p:tgtEl>
                                          <p:spTgt spid="232451">
                                            <p:txEl>
                                              <p:charRg st="119" end="177"/>
                                            </p:txEl>
                                          </p:spTgt>
                                        </p:tgtEl>
                                        <p:attrNameLst>
                                          <p:attrName>ppt_x</p:attrName>
                                        </p:attrNameLst>
                                      </p:cBhvr>
                                    </p:anim>
                                    <p:anim from="(-#ppt_h/2)" to="(#ppt_y)" calcmode="lin" valueType="num">
                                      <p:cBhvr>
                                        <p:cTn id="34" dur="500" fill="hold">
                                          <p:stCondLst>
                                            <p:cond delay="0"/>
                                          </p:stCondLst>
                                        </p:cTn>
                                        <p:tgtEl>
                                          <p:spTgt spid="232451">
                                            <p:txEl>
                                              <p:charRg st="119" end="177"/>
                                            </p:txEl>
                                          </p:spTgt>
                                        </p:tgtEl>
                                        <p:attrNameLst>
                                          <p:attrName>ppt_y</p:attrName>
                                        </p:attrNameLst>
                                      </p:cBhvr>
                                    </p:anim>
                                    <p:animRot by="21600000">
                                      <p:cBhvr>
                                        <p:cTn id="35" dur="500" fill="hold">
                                          <p:stCondLst>
                                            <p:cond delay="0"/>
                                          </p:stCondLst>
                                        </p:cTn>
                                        <p:tgtEl>
                                          <p:spTgt spid="232451">
                                            <p:txEl>
                                              <p:charRg st="119" end="177"/>
                                            </p:txEl>
                                          </p:spTgt>
                                        </p:tgtEl>
                                        <p:attrNameLst>
                                          <p:attrName>r</p:attrName>
                                        </p:attrNameLst>
                                      </p:cBhvr>
                                    </p:animRot>
                                  </p:childTnLst>
                                </p:cTn>
                              </p:par>
                            </p:childTnLst>
                          </p:cTn>
                        </p:par>
                      </p:childTnLst>
                    </p:cTn>
                  </p:par>
                  <p:par>
                    <p:cTn id="36" fill="hold">
                      <p:stCondLst>
                        <p:cond delay="indefinite"/>
                      </p:stCondLst>
                      <p:childTnLst>
                        <p:par>
                          <p:cTn id="37" fill="hold">
                            <p:stCondLst>
                              <p:cond delay="0"/>
                            </p:stCondLst>
                            <p:childTnLst>
                              <p:par>
                                <p:cTn id="38" presetID="56" presetClass="entr" presetSubtype="0" fill="hold" grpId="0" nodeType="clickEffect">
                                  <p:stCondLst>
                                    <p:cond delay="0"/>
                                  </p:stCondLst>
                                  <p:iterate type="lt">
                                    <p:tmPct val="10000"/>
                                  </p:iterate>
                                  <p:childTnLst>
                                    <p:set>
                                      <p:cBhvr>
                                        <p:cTn id="39" dur="1" fill="hold">
                                          <p:stCondLst>
                                            <p:cond delay="0"/>
                                          </p:stCondLst>
                                        </p:cTn>
                                        <p:tgtEl>
                                          <p:spTgt spid="232451">
                                            <p:txEl>
                                              <p:charRg st="179" end="229"/>
                                            </p:txEl>
                                          </p:spTgt>
                                        </p:tgtEl>
                                        <p:attrNameLst>
                                          <p:attrName>style.visibility</p:attrName>
                                        </p:attrNameLst>
                                      </p:cBhvr>
                                      <p:to>
                                        <p:strVal val="visible"/>
                                      </p:to>
                                    </p:set>
                                    <p:anim by="(-#ppt_w*2)" calcmode="lin" valueType="num">
                                      <p:cBhvr rctx="PPT">
                                        <p:cTn id="40" dur="250" autoRev="1" fill="hold">
                                          <p:stCondLst>
                                            <p:cond delay="0"/>
                                          </p:stCondLst>
                                        </p:cTn>
                                        <p:tgtEl>
                                          <p:spTgt spid="232451">
                                            <p:txEl>
                                              <p:charRg st="179" end="229"/>
                                            </p:txEl>
                                          </p:spTgt>
                                        </p:tgtEl>
                                        <p:attrNameLst>
                                          <p:attrName>ppt_w</p:attrName>
                                        </p:attrNameLst>
                                      </p:cBhvr>
                                    </p:anim>
                                    <p:anim by="(#ppt_w*0.50)" calcmode="lin" valueType="num">
                                      <p:cBhvr>
                                        <p:cTn id="41" dur="250" decel="50000" autoRev="1" fill="hold">
                                          <p:stCondLst>
                                            <p:cond delay="0"/>
                                          </p:stCondLst>
                                        </p:cTn>
                                        <p:tgtEl>
                                          <p:spTgt spid="232451">
                                            <p:txEl>
                                              <p:charRg st="179" end="229"/>
                                            </p:txEl>
                                          </p:spTgt>
                                        </p:tgtEl>
                                        <p:attrNameLst>
                                          <p:attrName>ppt_x</p:attrName>
                                        </p:attrNameLst>
                                      </p:cBhvr>
                                    </p:anim>
                                    <p:anim from="(-#ppt_h/2)" to="(#ppt_y)" calcmode="lin" valueType="num">
                                      <p:cBhvr>
                                        <p:cTn id="42" dur="500" fill="hold">
                                          <p:stCondLst>
                                            <p:cond delay="0"/>
                                          </p:stCondLst>
                                        </p:cTn>
                                        <p:tgtEl>
                                          <p:spTgt spid="232451">
                                            <p:txEl>
                                              <p:charRg st="179" end="229"/>
                                            </p:txEl>
                                          </p:spTgt>
                                        </p:tgtEl>
                                        <p:attrNameLst>
                                          <p:attrName>ppt_y</p:attrName>
                                        </p:attrNameLst>
                                      </p:cBhvr>
                                    </p:anim>
                                    <p:animRot by="21600000">
                                      <p:cBhvr>
                                        <p:cTn id="43" dur="500" fill="hold">
                                          <p:stCondLst>
                                            <p:cond delay="0"/>
                                          </p:stCondLst>
                                        </p:cTn>
                                        <p:tgtEl>
                                          <p:spTgt spid="232451">
                                            <p:txEl>
                                              <p:charRg st="179" end="229"/>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0" grpId="0"/>
      <p:bldP spid="232451"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3474" name="Rectangle 2"/>
          <p:cNvSpPr>
            <a:spLocks noGrp="1"/>
          </p:cNvSpPr>
          <p:nvPr>
            <p:ph type="title"/>
          </p:nvPr>
        </p:nvSpPr>
        <p:spPr>
          <a:xfrm>
            <a:off x="457200" y="0"/>
            <a:ext cx="8077200" cy="990600"/>
          </a:xfrm>
        </p:spPr>
        <p:txBody>
          <a:bodyPr vert="horz" wrap="square" lIns="91440" tIns="45720" rIns="91440" bIns="45720" anchor="ctr" anchorCtr="0"/>
          <a:p>
            <a:pPr eaLnBrk="1" hangingPunct="1"/>
            <a:r>
              <a:rPr lang="en-US" altLang="zh-CN" sz="4000" dirty="0">
                <a:ea typeface="宋体" panose="02010600030101010101" pitchFamily="2" charset="-122"/>
              </a:rPr>
              <a:t>Condolences</a:t>
            </a:r>
            <a:endParaRPr lang="en-US" altLang="zh-CN" sz="4000" dirty="0">
              <a:ea typeface="宋体" panose="02010600030101010101" pitchFamily="2" charset="-122"/>
            </a:endParaRPr>
          </a:p>
        </p:txBody>
      </p:sp>
      <p:sp>
        <p:nvSpPr>
          <p:cNvPr id="233475" name="Rectangle 3"/>
          <p:cNvSpPr>
            <a:spLocks noGrp="1"/>
          </p:cNvSpPr>
          <p:nvPr>
            <p:ph idx="1"/>
          </p:nvPr>
        </p:nvSpPr>
        <p:spPr>
          <a:xfrm>
            <a:off x="457200" y="1066800"/>
            <a:ext cx="8229600" cy="4572000"/>
          </a:xfrm>
        </p:spPr>
        <p:txBody>
          <a:bodyPr vert="horz" wrap="square" lIns="91440" tIns="45720" rIns="91440" bIns="45720" anchor="t" anchorCtr="0"/>
          <a:p>
            <a:pPr eaLnBrk="1" hangingPunct="1">
              <a:buClr>
                <a:schemeClr val="tx1"/>
              </a:buClr>
              <a:buFont typeface="Wingdings" panose="05000000000000000000" pitchFamily="2" charset="2"/>
              <a:buChar char="Ø"/>
            </a:pPr>
            <a:r>
              <a:rPr lang="en-US" altLang="zh-CN" dirty="0">
                <a:solidFill>
                  <a:srgbClr val="D95DB9"/>
                </a:solidFill>
                <a:latin typeface="Times New Roman" panose="02020603050405020304" pitchFamily="18" charset="0"/>
                <a:ea typeface="宋体" panose="02010600030101010101" pitchFamily="2" charset="-122"/>
              </a:rPr>
              <a:t>Then</a:t>
            </a:r>
            <a:r>
              <a:rPr lang="en-US" altLang="zh-CN" dirty="0">
                <a:latin typeface="Times New Roman" panose="02020603050405020304" pitchFamily="18" charset="0"/>
                <a:ea typeface="宋体" panose="02010600030101010101" pitchFamily="2" charset="-122"/>
              </a:rPr>
              <a:t>, express your feeling about the deceased. </a:t>
            </a:r>
            <a:endParaRPr lang="en-US" altLang="zh-CN" dirty="0">
              <a:solidFill>
                <a:srgbClr val="FF0000"/>
              </a:solidFill>
              <a:latin typeface="Times New Roman" panose="02020603050405020304" pitchFamily="18" charset="0"/>
              <a:ea typeface="宋体" panose="02010600030101010101" pitchFamily="2" charset="-122"/>
            </a:endParaRPr>
          </a:p>
          <a:p>
            <a:pPr eaLnBrk="1" hangingPunct="1">
              <a:buClr>
                <a:schemeClr val="tx1"/>
              </a:buClr>
              <a:buFont typeface="Wingdings" panose="05000000000000000000" pitchFamily="2" charset="2"/>
              <a:buNone/>
            </a:pPr>
            <a:r>
              <a:rPr lang="en-US" altLang="zh-CN" dirty="0">
                <a:solidFill>
                  <a:srgbClr val="FF0000"/>
                </a:solidFill>
                <a:latin typeface="Times New Roman" panose="02020603050405020304" pitchFamily="18" charset="0"/>
                <a:ea typeface="宋体" panose="02010600030101010101" pitchFamily="2" charset="-122"/>
              </a:rPr>
              <a:t>    Example:</a:t>
            </a:r>
            <a:endParaRPr lang="en-US" altLang="zh-CN" dirty="0">
              <a:solidFill>
                <a:srgbClr val="FF0000"/>
              </a:solidFill>
              <a:latin typeface="Times New Roman" panose="02020603050405020304" pitchFamily="18" charset="0"/>
              <a:ea typeface="宋体" panose="02010600030101010101" pitchFamily="2" charset="-122"/>
            </a:endParaRPr>
          </a:p>
          <a:p>
            <a:pPr eaLnBrk="1" hangingPunct="1">
              <a:buClr>
                <a:schemeClr val="tx1"/>
              </a:buClr>
              <a:buFont typeface="Wingdings" panose="05000000000000000000" pitchFamily="2" charset="2"/>
              <a:buNone/>
            </a:pPr>
            <a:r>
              <a:rPr lang="en-US" altLang="zh-CN" dirty="0">
                <a:latin typeface="Times New Roman" panose="02020603050405020304" pitchFamily="18" charset="0"/>
                <a:ea typeface="宋体" panose="02010600030101010101" pitchFamily="2" charset="-122"/>
              </a:rPr>
              <a:t>    Everyone who knew Jim loved him.</a:t>
            </a:r>
            <a:endParaRPr lang="en-US" altLang="zh-CN" dirty="0">
              <a:latin typeface="Times New Roman" panose="02020603050405020304" pitchFamily="18" charset="0"/>
              <a:ea typeface="宋体" panose="02010600030101010101" pitchFamily="2" charset="-122"/>
            </a:endParaRPr>
          </a:p>
          <a:p>
            <a:pPr eaLnBrk="1" hangingPunct="1">
              <a:buClr>
                <a:schemeClr val="tx1"/>
              </a:buClr>
              <a:buFont typeface="Wingdings" panose="05000000000000000000" pitchFamily="2" charset="2"/>
              <a:buChar char="Ø"/>
            </a:pPr>
            <a:endParaRPr lang="en-US" altLang="zh-CN" dirty="0">
              <a:latin typeface="Times New Roman" panose="02020603050405020304" pitchFamily="18" charset="0"/>
              <a:ea typeface="宋体" panose="02010600030101010101" pitchFamily="2" charset="-122"/>
            </a:endParaRPr>
          </a:p>
          <a:p>
            <a:pPr eaLnBrk="1" hangingPunct="1">
              <a:buClr>
                <a:schemeClr val="tx1"/>
              </a:buClr>
              <a:buFont typeface="Wingdings" panose="05000000000000000000" pitchFamily="2" charset="2"/>
              <a:buChar char="Ø"/>
            </a:pPr>
            <a:r>
              <a:rPr lang="en-US" altLang="zh-CN" dirty="0">
                <a:solidFill>
                  <a:srgbClr val="D95DB9"/>
                </a:solidFill>
                <a:latin typeface="Times New Roman" panose="02020603050405020304" pitchFamily="18" charset="0"/>
                <a:ea typeface="宋体" panose="02010600030101010101" pitchFamily="2" charset="-122"/>
              </a:rPr>
              <a:t>At the end</a:t>
            </a:r>
            <a:r>
              <a:rPr lang="en-US" altLang="zh-CN" dirty="0">
                <a:latin typeface="Times New Roman" panose="02020603050405020304" pitchFamily="18" charset="0"/>
                <a:ea typeface="宋体" panose="02010600030101010101" pitchFamily="2" charset="-122"/>
              </a:rPr>
              <a:t>, offer your help (if you wish) and close your letter. </a:t>
            </a:r>
            <a:endParaRPr lang="en-US" altLang="zh-CN" dirty="0">
              <a:latin typeface="Times New Roman" panose="02020603050405020304" pitchFamily="18" charset="0"/>
              <a:ea typeface="宋体" panose="02010600030101010101" pitchFamily="2" charset="-122"/>
            </a:endParaRPr>
          </a:p>
          <a:p>
            <a:pPr eaLnBrk="1" hangingPunct="1">
              <a:buClr>
                <a:schemeClr val="tx1"/>
              </a:buClr>
              <a:buFont typeface="Wingdings" panose="05000000000000000000" pitchFamily="2" charset="2"/>
              <a:buNone/>
            </a:pPr>
            <a:endParaRPr lang="en-US" altLang="zh-CN" sz="1800" dirty="0">
              <a:ea typeface="宋体" panose="02010600030101010101" pitchFamily="2" charset="-122"/>
            </a:endParaRPr>
          </a:p>
          <a:p>
            <a:pPr eaLnBrk="1" hangingPunct="1">
              <a:buClr>
                <a:schemeClr val="tx1"/>
              </a:buClr>
              <a:buFont typeface="Wingdings" panose="05000000000000000000" pitchFamily="2" charset="2"/>
              <a:buNone/>
            </a:pPr>
            <a:r>
              <a:rPr lang="en-US" altLang="zh-CN" sz="1800" dirty="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33474"/>
                                        </p:tgtEl>
                                        <p:attrNameLst>
                                          <p:attrName>style.visibility</p:attrName>
                                        </p:attrNameLst>
                                      </p:cBhvr>
                                      <p:to>
                                        <p:strVal val="visible"/>
                                      </p:to>
                                    </p:set>
                                    <p:anim calcmode="lin" valueType="num">
                                      <p:cBhvr>
                                        <p:cTn id="7" dur="500" fill="hold"/>
                                        <p:tgtEl>
                                          <p:spTgt spid="23347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33474"/>
                                        </p:tgtEl>
                                        <p:attrNameLst>
                                          <p:attrName>ppt_y</p:attrName>
                                        </p:attrNameLst>
                                      </p:cBhvr>
                                      <p:tavLst>
                                        <p:tav tm="0">
                                          <p:val>
                                            <p:strVal val="#ppt_y"/>
                                          </p:val>
                                        </p:tav>
                                        <p:tav tm="100000">
                                          <p:val>
                                            <p:strVal val="#ppt_y"/>
                                          </p:val>
                                        </p:tav>
                                      </p:tavLst>
                                    </p:anim>
                                    <p:anim calcmode="lin" valueType="num">
                                      <p:cBhvr>
                                        <p:cTn id="9" dur="500" fill="hold"/>
                                        <p:tgtEl>
                                          <p:spTgt spid="23347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3347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33474"/>
                                        </p:tgtEl>
                                      </p:cBhvr>
                                    </p:animEffect>
                                  </p:childTnLst>
                                </p:cTn>
                              </p:par>
                            </p:childTnLst>
                          </p:cTn>
                        </p:par>
                      </p:childTnLst>
                    </p:cTn>
                  </p:par>
                  <p:par>
                    <p:cTn id="12" fill="hold">
                      <p:stCondLst>
                        <p:cond delay="indefinite"/>
                      </p:stCondLst>
                      <p:childTnLst>
                        <p:par>
                          <p:cTn id="13" fill="hold">
                            <p:stCondLst>
                              <p:cond delay="0"/>
                            </p:stCondLst>
                            <p:childTnLst>
                              <p:par>
                                <p:cTn id="14" presetID="56" presetClass="entr" presetSubtype="0" fill="hold" grpId="0" nodeType="clickEffect">
                                  <p:stCondLst>
                                    <p:cond delay="0"/>
                                  </p:stCondLst>
                                  <p:iterate type="lt">
                                    <p:tmPct val="10000"/>
                                  </p:iterate>
                                  <p:childTnLst>
                                    <p:set>
                                      <p:cBhvr>
                                        <p:cTn id="15" dur="1" fill="hold">
                                          <p:stCondLst>
                                            <p:cond delay="0"/>
                                          </p:stCondLst>
                                        </p:cTn>
                                        <p:tgtEl>
                                          <p:spTgt spid="233475">
                                            <p:txEl>
                                              <p:charRg st="0" end="48"/>
                                            </p:txEl>
                                          </p:spTgt>
                                        </p:tgtEl>
                                        <p:attrNameLst>
                                          <p:attrName>style.visibility</p:attrName>
                                        </p:attrNameLst>
                                      </p:cBhvr>
                                      <p:to>
                                        <p:strVal val="visible"/>
                                      </p:to>
                                    </p:set>
                                    <p:anim by="(-#ppt_w*2)" calcmode="lin" valueType="num">
                                      <p:cBhvr rctx="PPT">
                                        <p:cTn id="16" dur="250" autoRev="1" fill="hold">
                                          <p:stCondLst>
                                            <p:cond delay="0"/>
                                          </p:stCondLst>
                                        </p:cTn>
                                        <p:tgtEl>
                                          <p:spTgt spid="233475">
                                            <p:txEl>
                                              <p:charRg st="0" end="48"/>
                                            </p:txEl>
                                          </p:spTgt>
                                        </p:tgtEl>
                                        <p:attrNameLst>
                                          <p:attrName>ppt_w</p:attrName>
                                        </p:attrNameLst>
                                      </p:cBhvr>
                                    </p:anim>
                                    <p:anim by="(#ppt_w*0.50)" calcmode="lin" valueType="num">
                                      <p:cBhvr>
                                        <p:cTn id="17" dur="250" decel="50000" autoRev="1" fill="hold">
                                          <p:stCondLst>
                                            <p:cond delay="0"/>
                                          </p:stCondLst>
                                        </p:cTn>
                                        <p:tgtEl>
                                          <p:spTgt spid="233475">
                                            <p:txEl>
                                              <p:charRg st="0" end="48"/>
                                            </p:txEl>
                                          </p:spTgt>
                                        </p:tgtEl>
                                        <p:attrNameLst>
                                          <p:attrName>ppt_x</p:attrName>
                                        </p:attrNameLst>
                                      </p:cBhvr>
                                    </p:anim>
                                    <p:anim from="(-#ppt_h/2)" to="(#ppt_y)" calcmode="lin" valueType="num">
                                      <p:cBhvr>
                                        <p:cTn id="18" dur="500" fill="hold">
                                          <p:stCondLst>
                                            <p:cond delay="0"/>
                                          </p:stCondLst>
                                        </p:cTn>
                                        <p:tgtEl>
                                          <p:spTgt spid="233475">
                                            <p:txEl>
                                              <p:charRg st="0" end="48"/>
                                            </p:txEl>
                                          </p:spTgt>
                                        </p:tgtEl>
                                        <p:attrNameLst>
                                          <p:attrName>ppt_y</p:attrName>
                                        </p:attrNameLst>
                                      </p:cBhvr>
                                    </p:anim>
                                    <p:animRot by="21600000">
                                      <p:cBhvr>
                                        <p:cTn id="19" dur="500" fill="hold">
                                          <p:stCondLst>
                                            <p:cond delay="0"/>
                                          </p:stCondLst>
                                        </p:cTn>
                                        <p:tgtEl>
                                          <p:spTgt spid="233475">
                                            <p:txEl>
                                              <p:charRg st="0" end="48"/>
                                            </p:txEl>
                                          </p:spTgt>
                                        </p:tgtEl>
                                        <p:attrNameLst>
                                          <p:attrName>r</p:attrName>
                                        </p:attrNameLst>
                                      </p:cBhvr>
                                    </p:animRot>
                                  </p:childTnLst>
                                </p:cTn>
                              </p:par>
                            </p:childTnLst>
                          </p:cTn>
                        </p:par>
                      </p:childTnLst>
                    </p:cTn>
                  </p:par>
                  <p:par>
                    <p:cTn id="20" fill="hold">
                      <p:stCondLst>
                        <p:cond delay="indefinite"/>
                      </p:stCondLst>
                      <p:childTnLst>
                        <p:par>
                          <p:cTn id="21" fill="hold">
                            <p:stCondLst>
                              <p:cond delay="0"/>
                            </p:stCondLst>
                            <p:childTnLst>
                              <p:par>
                                <p:cTn id="22" presetID="56" presetClass="entr" presetSubtype="0" fill="hold" grpId="0" nodeType="clickEffect">
                                  <p:stCondLst>
                                    <p:cond delay="0"/>
                                  </p:stCondLst>
                                  <p:iterate type="lt">
                                    <p:tmPct val="10000"/>
                                  </p:iterate>
                                  <p:childTnLst>
                                    <p:set>
                                      <p:cBhvr>
                                        <p:cTn id="23" dur="1" fill="hold">
                                          <p:stCondLst>
                                            <p:cond delay="0"/>
                                          </p:stCondLst>
                                        </p:cTn>
                                        <p:tgtEl>
                                          <p:spTgt spid="233475">
                                            <p:txEl>
                                              <p:charRg st="48" end="61"/>
                                            </p:txEl>
                                          </p:spTgt>
                                        </p:tgtEl>
                                        <p:attrNameLst>
                                          <p:attrName>style.visibility</p:attrName>
                                        </p:attrNameLst>
                                      </p:cBhvr>
                                      <p:to>
                                        <p:strVal val="visible"/>
                                      </p:to>
                                    </p:set>
                                    <p:anim by="(-#ppt_w*2)" calcmode="lin" valueType="num">
                                      <p:cBhvr rctx="PPT">
                                        <p:cTn id="24" dur="250" autoRev="1" fill="hold">
                                          <p:stCondLst>
                                            <p:cond delay="0"/>
                                          </p:stCondLst>
                                        </p:cTn>
                                        <p:tgtEl>
                                          <p:spTgt spid="233475">
                                            <p:txEl>
                                              <p:charRg st="48" end="61"/>
                                            </p:txEl>
                                          </p:spTgt>
                                        </p:tgtEl>
                                        <p:attrNameLst>
                                          <p:attrName>ppt_w</p:attrName>
                                        </p:attrNameLst>
                                      </p:cBhvr>
                                    </p:anim>
                                    <p:anim by="(#ppt_w*0.50)" calcmode="lin" valueType="num">
                                      <p:cBhvr>
                                        <p:cTn id="25" dur="250" decel="50000" autoRev="1" fill="hold">
                                          <p:stCondLst>
                                            <p:cond delay="0"/>
                                          </p:stCondLst>
                                        </p:cTn>
                                        <p:tgtEl>
                                          <p:spTgt spid="233475">
                                            <p:txEl>
                                              <p:charRg st="48" end="61"/>
                                            </p:txEl>
                                          </p:spTgt>
                                        </p:tgtEl>
                                        <p:attrNameLst>
                                          <p:attrName>ppt_x</p:attrName>
                                        </p:attrNameLst>
                                      </p:cBhvr>
                                    </p:anim>
                                    <p:anim from="(-#ppt_h/2)" to="(#ppt_y)" calcmode="lin" valueType="num">
                                      <p:cBhvr>
                                        <p:cTn id="26" dur="500" fill="hold">
                                          <p:stCondLst>
                                            <p:cond delay="0"/>
                                          </p:stCondLst>
                                        </p:cTn>
                                        <p:tgtEl>
                                          <p:spTgt spid="233475">
                                            <p:txEl>
                                              <p:charRg st="48" end="61"/>
                                            </p:txEl>
                                          </p:spTgt>
                                        </p:tgtEl>
                                        <p:attrNameLst>
                                          <p:attrName>ppt_y</p:attrName>
                                        </p:attrNameLst>
                                      </p:cBhvr>
                                    </p:anim>
                                    <p:animRot by="21600000">
                                      <p:cBhvr>
                                        <p:cTn id="27" dur="500" fill="hold">
                                          <p:stCondLst>
                                            <p:cond delay="0"/>
                                          </p:stCondLst>
                                        </p:cTn>
                                        <p:tgtEl>
                                          <p:spTgt spid="233475">
                                            <p:txEl>
                                              <p:charRg st="48" end="61"/>
                                            </p:txEl>
                                          </p:spTgt>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56" presetClass="entr" presetSubtype="0" fill="hold" grpId="0" nodeType="clickEffect">
                                  <p:stCondLst>
                                    <p:cond delay="0"/>
                                  </p:stCondLst>
                                  <p:iterate type="lt">
                                    <p:tmPct val="10000"/>
                                  </p:iterate>
                                  <p:childTnLst>
                                    <p:set>
                                      <p:cBhvr>
                                        <p:cTn id="31" dur="1" fill="hold">
                                          <p:stCondLst>
                                            <p:cond delay="0"/>
                                          </p:stCondLst>
                                        </p:cTn>
                                        <p:tgtEl>
                                          <p:spTgt spid="233475">
                                            <p:txEl>
                                              <p:charRg st="61" end="98"/>
                                            </p:txEl>
                                          </p:spTgt>
                                        </p:tgtEl>
                                        <p:attrNameLst>
                                          <p:attrName>style.visibility</p:attrName>
                                        </p:attrNameLst>
                                      </p:cBhvr>
                                      <p:to>
                                        <p:strVal val="visible"/>
                                      </p:to>
                                    </p:set>
                                    <p:anim by="(-#ppt_w*2)" calcmode="lin" valueType="num">
                                      <p:cBhvr rctx="PPT">
                                        <p:cTn id="32" dur="250" autoRev="1" fill="hold">
                                          <p:stCondLst>
                                            <p:cond delay="0"/>
                                          </p:stCondLst>
                                        </p:cTn>
                                        <p:tgtEl>
                                          <p:spTgt spid="233475">
                                            <p:txEl>
                                              <p:charRg st="61" end="98"/>
                                            </p:txEl>
                                          </p:spTgt>
                                        </p:tgtEl>
                                        <p:attrNameLst>
                                          <p:attrName>ppt_w</p:attrName>
                                        </p:attrNameLst>
                                      </p:cBhvr>
                                    </p:anim>
                                    <p:anim by="(#ppt_w*0.50)" calcmode="lin" valueType="num">
                                      <p:cBhvr>
                                        <p:cTn id="33" dur="250" decel="50000" autoRev="1" fill="hold">
                                          <p:stCondLst>
                                            <p:cond delay="0"/>
                                          </p:stCondLst>
                                        </p:cTn>
                                        <p:tgtEl>
                                          <p:spTgt spid="233475">
                                            <p:txEl>
                                              <p:charRg st="61" end="98"/>
                                            </p:txEl>
                                          </p:spTgt>
                                        </p:tgtEl>
                                        <p:attrNameLst>
                                          <p:attrName>ppt_x</p:attrName>
                                        </p:attrNameLst>
                                      </p:cBhvr>
                                    </p:anim>
                                    <p:anim from="(-#ppt_h/2)" to="(#ppt_y)" calcmode="lin" valueType="num">
                                      <p:cBhvr>
                                        <p:cTn id="34" dur="500" fill="hold">
                                          <p:stCondLst>
                                            <p:cond delay="0"/>
                                          </p:stCondLst>
                                        </p:cTn>
                                        <p:tgtEl>
                                          <p:spTgt spid="233475">
                                            <p:txEl>
                                              <p:charRg st="61" end="98"/>
                                            </p:txEl>
                                          </p:spTgt>
                                        </p:tgtEl>
                                        <p:attrNameLst>
                                          <p:attrName>ppt_y</p:attrName>
                                        </p:attrNameLst>
                                      </p:cBhvr>
                                    </p:anim>
                                    <p:animRot by="21600000">
                                      <p:cBhvr>
                                        <p:cTn id="35" dur="500" fill="hold">
                                          <p:stCondLst>
                                            <p:cond delay="0"/>
                                          </p:stCondLst>
                                        </p:cTn>
                                        <p:tgtEl>
                                          <p:spTgt spid="233475">
                                            <p:txEl>
                                              <p:charRg st="61" end="98"/>
                                            </p:txEl>
                                          </p:spTgt>
                                        </p:tgtEl>
                                        <p:attrNameLst>
                                          <p:attrName>r</p:attrName>
                                        </p:attrNameLst>
                                      </p:cBhvr>
                                    </p:animRot>
                                  </p:childTnLst>
                                </p:cTn>
                              </p:par>
                            </p:childTnLst>
                          </p:cTn>
                        </p:par>
                      </p:childTnLst>
                    </p:cTn>
                  </p:par>
                  <p:par>
                    <p:cTn id="36" fill="hold">
                      <p:stCondLst>
                        <p:cond delay="indefinite"/>
                      </p:stCondLst>
                      <p:childTnLst>
                        <p:par>
                          <p:cTn id="37" fill="hold">
                            <p:stCondLst>
                              <p:cond delay="0"/>
                            </p:stCondLst>
                            <p:childTnLst>
                              <p:par>
                                <p:cTn id="38" presetID="56" presetClass="entr" presetSubtype="0" fill="hold" grpId="0" nodeType="clickEffect">
                                  <p:stCondLst>
                                    <p:cond delay="0"/>
                                  </p:stCondLst>
                                  <p:iterate type="lt">
                                    <p:tmPct val="10000"/>
                                  </p:iterate>
                                  <p:childTnLst>
                                    <p:set>
                                      <p:cBhvr>
                                        <p:cTn id="39" dur="1" fill="hold">
                                          <p:stCondLst>
                                            <p:cond delay="0"/>
                                          </p:stCondLst>
                                        </p:cTn>
                                        <p:tgtEl>
                                          <p:spTgt spid="233475">
                                            <p:txEl>
                                              <p:charRg st="99" end="165"/>
                                            </p:txEl>
                                          </p:spTgt>
                                        </p:tgtEl>
                                        <p:attrNameLst>
                                          <p:attrName>style.visibility</p:attrName>
                                        </p:attrNameLst>
                                      </p:cBhvr>
                                      <p:to>
                                        <p:strVal val="visible"/>
                                      </p:to>
                                    </p:set>
                                    <p:anim by="(-#ppt_w*2)" calcmode="lin" valueType="num">
                                      <p:cBhvr rctx="PPT">
                                        <p:cTn id="40" dur="250" autoRev="1" fill="hold">
                                          <p:stCondLst>
                                            <p:cond delay="0"/>
                                          </p:stCondLst>
                                        </p:cTn>
                                        <p:tgtEl>
                                          <p:spTgt spid="233475">
                                            <p:txEl>
                                              <p:charRg st="99" end="165"/>
                                            </p:txEl>
                                          </p:spTgt>
                                        </p:tgtEl>
                                        <p:attrNameLst>
                                          <p:attrName>ppt_w</p:attrName>
                                        </p:attrNameLst>
                                      </p:cBhvr>
                                    </p:anim>
                                    <p:anim by="(#ppt_w*0.50)" calcmode="lin" valueType="num">
                                      <p:cBhvr>
                                        <p:cTn id="41" dur="250" decel="50000" autoRev="1" fill="hold">
                                          <p:stCondLst>
                                            <p:cond delay="0"/>
                                          </p:stCondLst>
                                        </p:cTn>
                                        <p:tgtEl>
                                          <p:spTgt spid="233475">
                                            <p:txEl>
                                              <p:charRg st="99" end="165"/>
                                            </p:txEl>
                                          </p:spTgt>
                                        </p:tgtEl>
                                        <p:attrNameLst>
                                          <p:attrName>ppt_x</p:attrName>
                                        </p:attrNameLst>
                                      </p:cBhvr>
                                    </p:anim>
                                    <p:anim from="(-#ppt_h/2)" to="(#ppt_y)" calcmode="lin" valueType="num">
                                      <p:cBhvr>
                                        <p:cTn id="42" dur="500" fill="hold">
                                          <p:stCondLst>
                                            <p:cond delay="0"/>
                                          </p:stCondLst>
                                        </p:cTn>
                                        <p:tgtEl>
                                          <p:spTgt spid="233475">
                                            <p:txEl>
                                              <p:charRg st="99" end="165"/>
                                            </p:txEl>
                                          </p:spTgt>
                                        </p:tgtEl>
                                        <p:attrNameLst>
                                          <p:attrName>ppt_y</p:attrName>
                                        </p:attrNameLst>
                                      </p:cBhvr>
                                    </p:anim>
                                    <p:animRot by="21600000">
                                      <p:cBhvr>
                                        <p:cTn id="43" dur="500" fill="hold">
                                          <p:stCondLst>
                                            <p:cond delay="0"/>
                                          </p:stCondLst>
                                        </p:cTn>
                                        <p:tgtEl>
                                          <p:spTgt spid="233475">
                                            <p:txEl>
                                              <p:charRg st="99" end="165"/>
                                            </p:txEl>
                                          </p:spTgt>
                                        </p:tgtEl>
                                        <p:attrNameLst>
                                          <p:attrName>r</p:attrName>
                                        </p:attrNameLst>
                                      </p:cBhvr>
                                    </p:animRot>
                                  </p:childTnLst>
                                </p:cTn>
                              </p:par>
                            </p:childTnLst>
                          </p:cTn>
                        </p:par>
                      </p:childTnLst>
                    </p:cTn>
                  </p:par>
                  <p:par>
                    <p:cTn id="44" fill="hold">
                      <p:stCondLst>
                        <p:cond delay="indefinite"/>
                      </p:stCondLst>
                      <p:childTnLst>
                        <p:par>
                          <p:cTn id="45" fill="hold">
                            <p:stCondLst>
                              <p:cond delay="0"/>
                            </p:stCondLst>
                            <p:childTnLst>
                              <p:par>
                                <p:cTn id="46" presetID="56" presetClass="entr" presetSubtype="0" fill="hold" grpId="0" nodeType="clickEffect">
                                  <p:stCondLst>
                                    <p:cond delay="0"/>
                                  </p:stCondLst>
                                  <p:iterate type="lt">
                                    <p:tmPct val="10000"/>
                                  </p:iterate>
                                  <p:childTnLst>
                                    <p:set>
                                      <p:cBhvr>
                                        <p:cTn id="47" dur="1" fill="hold">
                                          <p:stCondLst>
                                            <p:cond delay="0"/>
                                          </p:stCondLst>
                                        </p:cTn>
                                        <p:tgtEl>
                                          <p:spTgt spid="233475">
                                            <p:txEl>
                                              <p:charRg st="166" end="215"/>
                                            </p:txEl>
                                          </p:spTgt>
                                        </p:tgtEl>
                                        <p:attrNameLst>
                                          <p:attrName>style.visibility</p:attrName>
                                        </p:attrNameLst>
                                      </p:cBhvr>
                                      <p:to>
                                        <p:strVal val="visible"/>
                                      </p:to>
                                    </p:set>
                                    <p:anim by="(-#ppt_w*2)" calcmode="lin" valueType="num">
                                      <p:cBhvr rctx="PPT">
                                        <p:cTn id="48" dur="250" autoRev="1" fill="hold">
                                          <p:stCondLst>
                                            <p:cond delay="0"/>
                                          </p:stCondLst>
                                        </p:cTn>
                                        <p:tgtEl>
                                          <p:spTgt spid="233475">
                                            <p:txEl>
                                              <p:charRg st="166" end="215"/>
                                            </p:txEl>
                                          </p:spTgt>
                                        </p:tgtEl>
                                        <p:attrNameLst>
                                          <p:attrName>ppt_w</p:attrName>
                                        </p:attrNameLst>
                                      </p:cBhvr>
                                    </p:anim>
                                    <p:anim by="(#ppt_w*0.50)" calcmode="lin" valueType="num">
                                      <p:cBhvr>
                                        <p:cTn id="49" dur="250" decel="50000" autoRev="1" fill="hold">
                                          <p:stCondLst>
                                            <p:cond delay="0"/>
                                          </p:stCondLst>
                                        </p:cTn>
                                        <p:tgtEl>
                                          <p:spTgt spid="233475">
                                            <p:txEl>
                                              <p:charRg st="166" end="215"/>
                                            </p:txEl>
                                          </p:spTgt>
                                        </p:tgtEl>
                                        <p:attrNameLst>
                                          <p:attrName>ppt_x</p:attrName>
                                        </p:attrNameLst>
                                      </p:cBhvr>
                                    </p:anim>
                                    <p:anim from="(-#ppt_h/2)" to="(#ppt_y)" calcmode="lin" valueType="num">
                                      <p:cBhvr>
                                        <p:cTn id="50" dur="500" fill="hold">
                                          <p:stCondLst>
                                            <p:cond delay="0"/>
                                          </p:stCondLst>
                                        </p:cTn>
                                        <p:tgtEl>
                                          <p:spTgt spid="233475">
                                            <p:txEl>
                                              <p:charRg st="166" end="215"/>
                                            </p:txEl>
                                          </p:spTgt>
                                        </p:tgtEl>
                                        <p:attrNameLst>
                                          <p:attrName>ppt_y</p:attrName>
                                        </p:attrNameLst>
                                      </p:cBhvr>
                                    </p:anim>
                                    <p:animRot by="21600000">
                                      <p:cBhvr>
                                        <p:cTn id="51" dur="500" fill="hold">
                                          <p:stCondLst>
                                            <p:cond delay="0"/>
                                          </p:stCondLst>
                                        </p:cTn>
                                        <p:tgtEl>
                                          <p:spTgt spid="233475">
                                            <p:txEl>
                                              <p:charRg st="166" end="21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4" grpId="0"/>
      <p:bldP spid="23347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2"/>
          <p:cNvSpPr>
            <a:spLocks noGrp="1"/>
          </p:cNvSpPr>
          <p:nvPr>
            <p:ph type="title"/>
          </p:nvPr>
        </p:nvSpPr>
        <p:spPr>
          <a:xfrm>
            <a:off x="457200" y="-152400"/>
            <a:ext cx="8229600" cy="838200"/>
          </a:xfrm>
        </p:spPr>
        <p:txBody>
          <a:bodyPr vert="horz" wrap="square" lIns="91440" tIns="45720" rIns="91440" bIns="45720" anchor="ctr" anchorCtr="0"/>
          <a:p>
            <a:r>
              <a:rPr lang="en-US" altLang="zh-CN" sz="3600" dirty="0">
                <a:solidFill>
                  <a:srgbClr val="FB3BAD"/>
                </a:solidFill>
                <a:ea typeface="宋体" panose="02010600030101010101" pitchFamily="2" charset="-122"/>
              </a:rPr>
              <a:t>                                                   sample</a:t>
            </a:r>
            <a:endParaRPr lang="en-US" altLang="zh-CN" sz="3600" dirty="0">
              <a:solidFill>
                <a:srgbClr val="FB3BAD"/>
              </a:solidFill>
              <a:ea typeface="宋体" panose="02010600030101010101" pitchFamily="2" charset="-122"/>
            </a:endParaRPr>
          </a:p>
        </p:txBody>
      </p:sp>
      <p:sp>
        <p:nvSpPr>
          <p:cNvPr id="74755" name="Rectangle 3"/>
          <p:cNvSpPr>
            <a:spLocks noGrp="1"/>
          </p:cNvSpPr>
          <p:nvPr>
            <p:ph idx="1"/>
          </p:nvPr>
        </p:nvSpPr>
        <p:spPr>
          <a:xfrm>
            <a:off x="0" y="76200"/>
            <a:ext cx="8763000" cy="6324600"/>
          </a:xfrm>
        </p:spPr>
        <p:txBody>
          <a:bodyPr vert="horz" wrap="square" lIns="91440" tIns="45720" rIns="91440" bIns="45720" anchor="t" anchorCtr="0"/>
          <a:p>
            <a:pPr>
              <a:lnSpc>
                <a:spcPct val="90000"/>
              </a:lnSpc>
              <a:buFont typeface="Wingdings" panose="05000000000000000000" pitchFamily="2" charset="2"/>
              <a:buNone/>
            </a:pPr>
            <a:r>
              <a:rPr lang="en-US" altLang="zh-CN" dirty="0">
                <a:ea typeface="宋体" panose="02010600030101010101" pitchFamily="2" charset="-122"/>
              </a:rPr>
              <a:t>   </a:t>
            </a:r>
            <a:r>
              <a:rPr lang="en-US" altLang="zh-CN" dirty="0">
                <a:ea typeface="PMingLiU" panose="02020500000000000000" pitchFamily="18" charset="-120"/>
              </a:rPr>
              <a:t>Dear Bob:</a:t>
            </a:r>
            <a:endParaRPr lang="en-US" altLang="zh-CN" dirty="0">
              <a:ea typeface="PMingLiU" panose="02020500000000000000" pitchFamily="18" charset="-120"/>
            </a:endParaRPr>
          </a:p>
          <a:p>
            <a:pPr>
              <a:lnSpc>
                <a:spcPct val="90000"/>
              </a:lnSpc>
              <a:buFont typeface="Wingdings" panose="05000000000000000000" pitchFamily="2" charset="2"/>
              <a:buNone/>
            </a:pPr>
            <a:endParaRPr lang="en-US" altLang="zh-CN" dirty="0">
              <a:ea typeface="PMingLiU" panose="02020500000000000000" pitchFamily="18" charset="-120"/>
            </a:endParaRPr>
          </a:p>
          <a:p>
            <a:pPr algn="just">
              <a:lnSpc>
                <a:spcPct val="90000"/>
              </a:lnSpc>
              <a:buFont typeface="Wingdings" panose="05000000000000000000" pitchFamily="2" charset="2"/>
              <a:buNone/>
            </a:pPr>
            <a:r>
              <a:rPr lang="en-US" altLang="zh-CN" dirty="0">
                <a:ea typeface="宋体" panose="02010600030101010101" pitchFamily="2" charset="-122"/>
              </a:rPr>
              <a:t>   </a:t>
            </a:r>
            <a:r>
              <a:rPr lang="en-US" altLang="zh-CN" dirty="0">
                <a:ea typeface="PMingLiU" panose="02020500000000000000" pitchFamily="18" charset="-120"/>
              </a:rPr>
              <a:t>I’m terribly sorry to learn of your illness. Everybody in our class misses you so much and we’re all expecting you’ll be back soon.</a:t>
            </a:r>
            <a:endParaRPr lang="en-US" altLang="zh-CN" dirty="0">
              <a:ea typeface="宋体" panose="02010600030101010101" pitchFamily="2" charset="-122"/>
            </a:endParaRPr>
          </a:p>
          <a:p>
            <a:pPr algn="just">
              <a:lnSpc>
                <a:spcPct val="90000"/>
              </a:lnSpc>
              <a:buFont typeface="Wingdings" panose="05000000000000000000" pitchFamily="2" charset="2"/>
              <a:buNone/>
            </a:pPr>
            <a:endParaRPr lang="en-US" altLang="zh-CN" dirty="0">
              <a:ea typeface="PMingLiU" panose="02020500000000000000" pitchFamily="18" charset="-120"/>
            </a:endParaRPr>
          </a:p>
          <a:p>
            <a:pPr algn="just">
              <a:lnSpc>
                <a:spcPct val="90000"/>
              </a:lnSpc>
              <a:buFont typeface="Wingdings" panose="05000000000000000000" pitchFamily="2" charset="2"/>
              <a:buNone/>
            </a:pPr>
            <a:r>
              <a:rPr lang="en-US" altLang="zh-CN" dirty="0">
                <a:ea typeface="宋体" panose="02010600030101010101" pitchFamily="2" charset="-122"/>
              </a:rPr>
              <a:t>   </a:t>
            </a:r>
            <a:r>
              <a:rPr lang="en-US" altLang="zh-CN" dirty="0">
                <a:ea typeface="PMingLiU" panose="02020500000000000000" pitchFamily="18" charset="-120"/>
              </a:rPr>
              <a:t>Although I’m not a doctor, I am taking the liberty of se</a:t>
            </a:r>
            <a:r>
              <a:rPr lang="en-US" altLang="zh-CN" dirty="0">
                <a:ea typeface="宋体" panose="02010600030101010101" pitchFamily="2" charset="-122"/>
              </a:rPr>
              <a:t>n</a:t>
            </a:r>
            <a:r>
              <a:rPr lang="en-US" altLang="zh-CN" dirty="0">
                <a:ea typeface="PMingLiU" panose="02020500000000000000" pitchFamily="18" charset="-120"/>
              </a:rPr>
              <a:t>ding you the following prescription: Don’t worry about your lessons and just take things easy. Then you’ll get speedy recovery.</a:t>
            </a:r>
            <a:endParaRPr lang="en-US" altLang="zh-CN" dirty="0">
              <a:ea typeface="宋体" panose="02010600030101010101" pitchFamily="2" charset="-122"/>
            </a:endParaRPr>
          </a:p>
          <a:p>
            <a:pPr>
              <a:lnSpc>
                <a:spcPct val="90000"/>
              </a:lnSpc>
              <a:buFont typeface="Wingdings" panose="05000000000000000000" pitchFamily="2" charset="2"/>
              <a:buNone/>
            </a:pPr>
            <a:endParaRPr lang="en-US" altLang="zh-CN" dirty="0">
              <a:ea typeface="PMingLiU" panose="02020500000000000000" pitchFamily="18" charset="-120"/>
            </a:endParaRPr>
          </a:p>
          <a:p>
            <a:pPr>
              <a:lnSpc>
                <a:spcPct val="90000"/>
              </a:lnSpc>
              <a:buFont typeface="Wingdings" panose="05000000000000000000" pitchFamily="2" charset="2"/>
              <a:buNone/>
            </a:pPr>
            <a:r>
              <a:rPr lang="en-US" altLang="zh-CN" dirty="0">
                <a:ea typeface="宋体" panose="02010600030101010101" pitchFamily="2" charset="-122"/>
              </a:rPr>
              <a:t>   </a:t>
            </a:r>
            <a:r>
              <a:rPr lang="en-US" altLang="zh-CN" dirty="0">
                <a:ea typeface="PMingLiU" panose="02020500000000000000" pitchFamily="18" charset="-120"/>
              </a:rPr>
              <a:t>Ever yours,</a:t>
            </a:r>
            <a:r>
              <a:rPr lang="en-US" altLang="zh-CN" dirty="0">
                <a:ea typeface="宋体" panose="02010600030101010101" pitchFamily="2" charset="-122"/>
              </a:rPr>
              <a:t> </a:t>
            </a:r>
            <a:endParaRPr lang="zh-CN" altLang="en-US" dirty="0">
              <a:ea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3"/>
          <p:cNvSpPr>
            <a:spLocks noGrp="1"/>
          </p:cNvSpPr>
          <p:nvPr>
            <p:ph idx="1"/>
          </p:nvPr>
        </p:nvSpPr>
        <p:spPr/>
        <p:txBody>
          <a:bodyPr vert="horz" wrap="square" lIns="91440" tIns="45720" rIns="91440" bIns="45720" anchor="t" anchorCtr="0"/>
          <a:p>
            <a:pPr algn="ctr">
              <a:buFont typeface="Wingdings" panose="05000000000000000000" pitchFamily="2" charset="2"/>
              <a:buNone/>
            </a:pPr>
            <a:r>
              <a:rPr lang="zh-CN" altLang="en-US" sz="4000" b="1" dirty="0">
                <a:ea typeface="宋体" panose="02010600030101010101" pitchFamily="2" charset="-122"/>
              </a:rPr>
              <a:t>投诉信  </a:t>
            </a:r>
            <a:endParaRPr lang="zh-CN" altLang="en-US" sz="4000" b="1" dirty="0">
              <a:ea typeface="宋体" panose="02010600030101010101" pitchFamily="2" charset="-122"/>
            </a:endParaRPr>
          </a:p>
          <a:p>
            <a:pPr algn="ctr">
              <a:buFont typeface="Wingdings" panose="05000000000000000000" pitchFamily="2" charset="2"/>
              <a:buNone/>
            </a:pPr>
            <a:r>
              <a:rPr lang="en-US" altLang="zh-CN" sz="4000" b="1" dirty="0">
                <a:ea typeface="宋体" panose="02010600030101010101" pitchFamily="2" charset="-122"/>
              </a:rPr>
              <a:t>A Letter of Complaint</a:t>
            </a:r>
            <a:endParaRPr lang="zh-CN" altLang="en-US" sz="4000" b="1" dirty="0">
              <a:ea typeface="宋体" panose="0201060003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2"/>
          <p:cNvSpPr>
            <a:spLocks noGrp="1"/>
          </p:cNvSpPr>
          <p:nvPr>
            <p:ph type="title"/>
          </p:nvPr>
        </p:nvSpPr>
        <p:spPr>
          <a:xfrm>
            <a:off x="457200" y="76200"/>
            <a:ext cx="8229600" cy="609600"/>
          </a:xfrm>
        </p:spPr>
        <p:txBody>
          <a:bodyPr vert="horz" wrap="square" lIns="91440" tIns="45720" rIns="91440" bIns="45720" anchor="ctr" anchorCtr="0"/>
          <a:p>
            <a:r>
              <a:rPr lang="en-US" altLang="zh-CN" sz="4000" dirty="0">
                <a:solidFill>
                  <a:srgbClr val="FB3BAD"/>
                </a:solidFill>
                <a:ea typeface="宋体" panose="02010600030101010101" pitchFamily="2" charset="-122"/>
              </a:rPr>
              <a:t>Sample</a:t>
            </a:r>
            <a:endParaRPr lang="en-US" altLang="zh-CN" sz="4000" dirty="0">
              <a:solidFill>
                <a:srgbClr val="FB3BAD"/>
              </a:solidFill>
              <a:ea typeface="宋体" panose="02010600030101010101" pitchFamily="2" charset="-122"/>
            </a:endParaRPr>
          </a:p>
        </p:txBody>
      </p:sp>
      <p:sp>
        <p:nvSpPr>
          <p:cNvPr id="76803" name="Rectangle 3"/>
          <p:cNvSpPr>
            <a:spLocks noGrp="1"/>
          </p:cNvSpPr>
          <p:nvPr>
            <p:ph idx="1"/>
          </p:nvPr>
        </p:nvSpPr>
        <p:spPr>
          <a:xfrm>
            <a:off x="304800" y="685800"/>
            <a:ext cx="8686800" cy="5486400"/>
          </a:xfrm>
        </p:spPr>
        <p:txBody>
          <a:bodyPr vert="horz" wrap="square" lIns="91440" tIns="45720" rIns="91440" bIns="45720" anchor="t" anchorCtr="0"/>
          <a:p>
            <a:pPr>
              <a:lnSpc>
                <a:spcPct val="80000"/>
              </a:lnSpc>
            </a:pPr>
            <a:r>
              <a:rPr lang="zh-CN" altLang="en-US" sz="2800" dirty="0">
                <a:ea typeface="宋体" panose="02010600030101010101" pitchFamily="2" charset="-122"/>
              </a:rPr>
              <a:t>                                                      </a:t>
            </a:r>
            <a:r>
              <a:rPr lang="en-US" altLang="zh-CN" sz="2800" dirty="0">
                <a:ea typeface="宋体" panose="02010600030101010101" pitchFamily="2" charset="-122"/>
              </a:rPr>
              <a:t>May 18</a:t>
            </a:r>
            <a:r>
              <a:rPr lang="zh-CN" altLang="en-US" sz="2800" dirty="0">
                <a:ea typeface="宋体" panose="02010600030101010101" pitchFamily="2" charset="-122"/>
              </a:rPr>
              <a:t>，</a:t>
            </a:r>
            <a:r>
              <a:rPr lang="en-US" altLang="zh-CN" sz="2800" dirty="0">
                <a:ea typeface="宋体" panose="02010600030101010101" pitchFamily="2" charset="-122"/>
              </a:rPr>
              <a:t>2022</a:t>
            </a:r>
            <a:endParaRPr lang="en-US" altLang="zh-CN" sz="2800" dirty="0">
              <a:ea typeface="宋体" panose="02010600030101010101" pitchFamily="2" charset="-122"/>
            </a:endParaRPr>
          </a:p>
          <a:p>
            <a:pPr>
              <a:lnSpc>
                <a:spcPct val="80000"/>
              </a:lnSpc>
            </a:pPr>
            <a:r>
              <a:rPr lang="en-US" altLang="zh-CN" sz="2800" dirty="0">
                <a:ea typeface="宋体" panose="02010600030101010101" pitchFamily="2" charset="-122"/>
              </a:rPr>
              <a:t>Dear Sir</a:t>
            </a:r>
            <a:r>
              <a:rPr lang="zh-CN" altLang="en-US" sz="2800" dirty="0">
                <a:ea typeface="宋体" panose="02010600030101010101" pitchFamily="2" charset="-122"/>
              </a:rPr>
              <a:t>，</a:t>
            </a:r>
            <a:endParaRPr lang="zh-CN" altLang="en-US" sz="2800" dirty="0">
              <a:ea typeface="宋体" panose="02010600030101010101" pitchFamily="2" charset="-122"/>
            </a:endParaRPr>
          </a:p>
          <a:p>
            <a:pPr algn="just">
              <a:lnSpc>
                <a:spcPct val="80000"/>
              </a:lnSpc>
            </a:pPr>
            <a:r>
              <a:rPr lang="zh-CN" altLang="en-US" sz="2800" dirty="0">
                <a:ea typeface="宋体" panose="02010600030101010101" pitchFamily="2" charset="-122"/>
              </a:rPr>
              <a:t>      </a:t>
            </a:r>
            <a:r>
              <a:rPr lang="en-US" altLang="zh-CN" sz="2800" dirty="0">
                <a:ea typeface="宋体" panose="02010600030101010101" pitchFamily="2" charset="-122"/>
              </a:rPr>
              <a:t>I have written two letters telling you that my telephone has been out of order for a few days</a:t>
            </a:r>
            <a:r>
              <a:rPr lang="zh-CN" altLang="en-US" sz="2800" dirty="0">
                <a:ea typeface="宋体" panose="02010600030101010101" pitchFamily="2" charset="-122"/>
              </a:rPr>
              <a:t>，</a:t>
            </a:r>
            <a:r>
              <a:rPr lang="en-US" altLang="zh-CN" sz="2800" dirty="0">
                <a:ea typeface="宋体" panose="02010600030101010101" pitchFamily="2" charset="-122"/>
              </a:rPr>
              <a:t>but I haven’t heard from you ever since</a:t>
            </a:r>
            <a:r>
              <a:rPr lang="zh-CN" altLang="en-US" sz="2800" dirty="0">
                <a:ea typeface="宋体" panose="02010600030101010101" pitchFamily="2" charset="-122"/>
              </a:rPr>
              <a:t>．</a:t>
            </a:r>
            <a:r>
              <a:rPr lang="en-US" altLang="zh-CN" sz="2800" dirty="0">
                <a:ea typeface="宋体" panose="02010600030101010101" pitchFamily="2" charset="-122"/>
              </a:rPr>
              <a:t>Now it is hard to get a connection</a:t>
            </a:r>
            <a:r>
              <a:rPr lang="zh-CN" altLang="en-US" sz="2800" dirty="0">
                <a:ea typeface="宋体" panose="02010600030101010101" pitchFamily="2" charset="-122"/>
              </a:rPr>
              <a:t>，</a:t>
            </a:r>
            <a:r>
              <a:rPr lang="en-US" altLang="zh-CN" sz="2800" dirty="0">
                <a:ea typeface="宋体" panose="02010600030101010101" pitchFamily="2" charset="-122"/>
              </a:rPr>
              <a:t>what is worse</a:t>
            </a:r>
            <a:r>
              <a:rPr lang="zh-CN" altLang="en-US" sz="2800" dirty="0">
                <a:ea typeface="宋体" panose="02010600030101010101" pitchFamily="2" charset="-122"/>
              </a:rPr>
              <a:t>，</a:t>
            </a:r>
            <a:r>
              <a:rPr lang="en-US" altLang="zh-CN" sz="2800" dirty="0">
                <a:ea typeface="宋体" panose="02010600030101010101" pitchFamily="2" charset="-122"/>
              </a:rPr>
              <a:t>it is ringing like mad every now and then</a:t>
            </a:r>
            <a:r>
              <a:rPr lang="zh-CN" altLang="en-US" sz="2800" dirty="0">
                <a:ea typeface="宋体" panose="02010600030101010101" pitchFamily="2" charset="-122"/>
              </a:rPr>
              <a:t>．</a:t>
            </a:r>
            <a:r>
              <a:rPr lang="en-US" altLang="zh-CN" sz="2800" dirty="0">
                <a:ea typeface="宋体" panose="02010600030101010101" pitchFamily="2" charset="-122"/>
              </a:rPr>
              <a:t>This causes us not only much inconvenience but also a lot of trouble</a:t>
            </a:r>
            <a:r>
              <a:rPr lang="zh-CN" altLang="en-US" sz="2800" dirty="0">
                <a:ea typeface="宋体" panose="02010600030101010101" pitchFamily="2" charset="-122"/>
              </a:rPr>
              <a:t>．</a:t>
            </a:r>
            <a:endParaRPr lang="zh-CN" altLang="en-US" sz="2800" dirty="0">
              <a:ea typeface="宋体" panose="02010600030101010101" pitchFamily="2" charset="-122"/>
            </a:endParaRPr>
          </a:p>
          <a:p>
            <a:pPr algn="just">
              <a:lnSpc>
                <a:spcPct val="80000"/>
              </a:lnSpc>
            </a:pPr>
            <a:r>
              <a:rPr lang="zh-CN" altLang="en-US" sz="2800" dirty="0">
                <a:ea typeface="宋体" panose="02010600030101010101" pitchFamily="2" charset="-122"/>
              </a:rPr>
              <a:t>     </a:t>
            </a:r>
            <a:r>
              <a:rPr lang="en-US" altLang="zh-CN" sz="2800" dirty="0">
                <a:ea typeface="宋体" panose="02010600030101010101" pitchFamily="2" charset="-122"/>
              </a:rPr>
              <a:t>Hoping that the matter will be dealt with as soon as possible.</a:t>
            </a:r>
            <a:endParaRPr lang="en-US" altLang="zh-CN" sz="2800" dirty="0">
              <a:ea typeface="宋体" panose="02010600030101010101" pitchFamily="2" charset="-122"/>
            </a:endParaRPr>
          </a:p>
          <a:p>
            <a:pPr>
              <a:lnSpc>
                <a:spcPct val="80000"/>
              </a:lnSpc>
            </a:pPr>
            <a:r>
              <a:rPr lang="en-US" altLang="zh-CN" sz="2800" dirty="0">
                <a:ea typeface="宋体" panose="02010600030101010101" pitchFamily="2" charset="-122"/>
              </a:rPr>
              <a:t>                                                    Yours sincerely</a:t>
            </a:r>
            <a:endParaRPr lang="zh-CN" altLang="en-US" sz="2800" dirty="0">
              <a:ea typeface="宋体" panose="02010600030101010101" pitchFamily="2" charset="-122"/>
            </a:endParaRPr>
          </a:p>
          <a:p>
            <a:pPr>
              <a:lnSpc>
                <a:spcPct val="80000"/>
              </a:lnSpc>
            </a:pPr>
            <a:r>
              <a:rPr lang="zh-CN" altLang="en-US" sz="2800" dirty="0">
                <a:ea typeface="宋体" panose="02010600030101010101" pitchFamily="2" charset="-122"/>
              </a:rPr>
              <a:t>                                                     </a:t>
            </a:r>
            <a:r>
              <a:rPr lang="en-US" altLang="zh-CN" sz="2800" dirty="0">
                <a:ea typeface="宋体" panose="02010600030101010101" pitchFamily="2" charset="-122"/>
              </a:rPr>
              <a:t>Li Fang</a:t>
            </a:r>
            <a:endParaRPr lang="zh-CN" altLang="en-US" sz="2800" dirty="0">
              <a:ea typeface="宋体" panose="02010600030101010101"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Ex.</a:t>
            </a:r>
            <a:endParaRPr lang="en-US" altLang="zh-CN" dirty="0">
              <a:ea typeface="宋体" panose="02010600030101010101" pitchFamily="2" charset="-122"/>
            </a:endParaRPr>
          </a:p>
        </p:txBody>
      </p:sp>
      <p:sp>
        <p:nvSpPr>
          <p:cNvPr id="77827" name="Rectangle 3"/>
          <p:cNvSpPr>
            <a:spLocks noGrp="1"/>
          </p:cNvSpPr>
          <p:nvPr>
            <p:ph idx="1"/>
          </p:nvPr>
        </p:nvSpPr>
        <p:spPr/>
        <p:txBody>
          <a:bodyPr vert="horz" wrap="square" lIns="91440" tIns="45720" rIns="91440" bIns="45720" anchor="t" anchorCtr="0"/>
          <a:p>
            <a:r>
              <a:rPr lang="zh-CN" altLang="en-US" dirty="0">
                <a:ea typeface="宋体" panose="02010600030101010101" pitchFamily="2" charset="-122"/>
              </a:rPr>
              <a:t>假定你叫李平，写信给店主投诉你买的羊毛夹克衫已坏，希望退钱并请求解决问题的办法。</a:t>
            </a:r>
            <a:endParaRPr lang="zh-CN" altLang="en-US" dirty="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a:xfrm>
            <a:off x="533400" y="0"/>
            <a:ext cx="8229600" cy="863600"/>
          </a:xfrm>
        </p:spPr>
        <p:txBody>
          <a:bodyPr vert="horz" wrap="square" lIns="91440" tIns="45720" rIns="91440" bIns="45720" anchor="ctr" anchorCtr="0"/>
          <a:p>
            <a:r>
              <a:rPr lang="en-US" altLang="zh-CN" sz="3200" dirty="0">
                <a:solidFill>
                  <a:schemeClr val="accent2"/>
                </a:solidFill>
                <a:ea typeface="PMingLiU" panose="02020500000000000000" pitchFamily="18" charset="-120"/>
              </a:rPr>
              <a:t>The structure of an English letter</a:t>
            </a:r>
            <a:endParaRPr lang="zh-CN" altLang="en-US" sz="3200" dirty="0">
              <a:solidFill>
                <a:schemeClr val="accent2"/>
              </a:solidFill>
              <a:ea typeface="PMingLiU" panose="02020500000000000000" pitchFamily="18" charset="-120"/>
            </a:endParaRPr>
          </a:p>
        </p:txBody>
      </p:sp>
      <p:sp>
        <p:nvSpPr>
          <p:cNvPr id="14339" name="Rectangle 3"/>
          <p:cNvSpPr>
            <a:spLocks noGrp="1" noChangeArrowheads="1"/>
          </p:cNvSpPr>
          <p:nvPr>
            <p:ph sz="half" idx="1"/>
          </p:nvPr>
        </p:nvSpPr>
        <p:spPr>
          <a:xfrm>
            <a:off x="533400" y="763270"/>
            <a:ext cx="4227195" cy="55753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buClrTx/>
              <a:buSzTx/>
              <a:buFontTx/>
              <a:defRPr/>
            </a:pPr>
            <a:r>
              <a:rPr kumimoji="0"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cs typeface="Arial" panose="020B0604020202020204" pitchFamily="34" charset="0"/>
              </a:rPr>
              <a:t>Heading</a:t>
            </a:r>
            <a:endParaRPr kumimoji="0"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cs typeface="Arial" panose="020B0604020202020204" pitchFamily="34" charset="0"/>
            </a:endParaRPr>
          </a:p>
          <a:p>
            <a:pPr marL="342900" marR="0" lvl="0" indent="-342900" algn="l" defTabSz="914400" rtl="0" eaLnBrk="0" fontAlgn="base" latinLnBrk="0" hangingPunct="0">
              <a:lnSpc>
                <a:spcPct val="100000"/>
              </a:lnSpc>
              <a:spcBef>
                <a:spcPct val="20000"/>
              </a:spcBef>
              <a:buClrTx/>
              <a:buSzTx/>
              <a:buFontTx/>
              <a:defRPr/>
            </a:pPr>
            <a:r>
              <a:rPr kumimoji="0"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cs typeface="Arial" panose="020B0604020202020204" pitchFamily="34" charset="0"/>
              </a:rPr>
              <a:t>Date</a:t>
            </a:r>
            <a:endParaRPr kumimoji="0"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cs typeface="Arial" panose="020B0604020202020204" pitchFamily="34" charset="0"/>
              </a:rPr>
              <a:t>Inside Address</a:t>
            </a:r>
            <a:endParaRPr kumimoji="0"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cs typeface="Arial" panose="020B0604020202020204" pitchFamily="34" charset="0"/>
              </a:rPr>
              <a:t>Salutation</a:t>
            </a:r>
            <a:endParaRPr kumimoji="0"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cs typeface="Arial" panose="020B0604020202020204" pitchFamily="34" charset="0"/>
              </a:rPr>
              <a:t>Body</a:t>
            </a:r>
            <a:endParaRPr kumimoji="0"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cs typeface="Arial" panose="020B0604020202020204" pitchFamily="34" charset="0"/>
              </a:rPr>
              <a:t>Complimentary Close</a:t>
            </a:r>
            <a:endParaRPr kumimoji="0"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cs typeface="Arial" panose="020B0604020202020204" pitchFamily="34" charset="0"/>
              </a:rPr>
              <a:t>Signature</a:t>
            </a:r>
            <a:endParaRPr kumimoji="0"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US" altLang="zh-CN" sz="2800" b="0" i="0" u="none" strike="noStrike" kern="0" cap="none" spc="0" normalizeH="0" baseline="0" noProof="0" dirty="0">
              <a:ln>
                <a:noFill/>
              </a:ln>
              <a:solidFill>
                <a:schemeClr val="tx1"/>
              </a:solidFill>
              <a:effectLst/>
              <a:uLnTx/>
              <a:uFillTx/>
              <a:latin typeface="+mn-lt"/>
              <a:ea typeface="宋体" panose="02010600030101010101" pitchFamily="2" charset="-122"/>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2400" b="0" i="0" u="none" strike="noStrike" kern="0" cap="none" spc="0" normalizeH="0" baseline="0" noProof="0" dirty="0">
                <a:ln>
                  <a:noFill/>
                </a:ln>
                <a:solidFill>
                  <a:schemeClr val="accent2"/>
                </a:solidFill>
                <a:effectLst/>
                <a:uLnTx/>
                <a:uFillTx/>
                <a:latin typeface="+mn-lt"/>
                <a:ea typeface="宋体" panose="02010600030101010101" pitchFamily="2" charset="-122"/>
                <a:cs typeface="Arial" panose="020B0604020202020204" pitchFamily="34" charset="0"/>
              </a:rPr>
              <a:t>Carbon Copy Notation</a:t>
            </a:r>
            <a:endParaRPr kumimoji="0" lang="en-US" altLang="zh-CN" sz="2400" b="0" i="0" u="none" strike="noStrike" kern="0" cap="none" spc="0" normalizeH="0" baseline="0" noProof="0" dirty="0">
              <a:ln>
                <a:noFill/>
              </a:ln>
              <a:solidFill>
                <a:schemeClr val="accent2"/>
              </a:solidFill>
              <a:effectLst/>
              <a:uLnTx/>
              <a:uFillTx/>
              <a:latin typeface="+mn-lt"/>
              <a:ea typeface="宋体" panose="02010600030101010101" pitchFamily="2" charset="-122"/>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2400" b="0" i="0" u="none" strike="noStrike" kern="0" cap="none" spc="0" normalizeH="0" baseline="0" noProof="0" dirty="0">
                <a:ln>
                  <a:noFill/>
                </a:ln>
                <a:solidFill>
                  <a:schemeClr val="accent2"/>
                </a:solidFill>
                <a:effectLst/>
                <a:uLnTx/>
                <a:uFillTx/>
                <a:latin typeface="+mn-lt"/>
                <a:ea typeface="宋体" panose="02010600030101010101" pitchFamily="2" charset="-122"/>
                <a:cs typeface="Arial" panose="020B0604020202020204" pitchFamily="34" charset="0"/>
              </a:rPr>
              <a:t>Subject line </a:t>
            </a:r>
            <a:endParaRPr kumimoji="0" lang="en-US" altLang="zh-CN" sz="2400" b="0" i="0" u="none" strike="noStrike" kern="0" cap="none" spc="0" normalizeH="0" baseline="0" noProof="0" dirty="0">
              <a:ln>
                <a:noFill/>
              </a:ln>
              <a:solidFill>
                <a:schemeClr val="accent2"/>
              </a:solidFill>
              <a:effectLst/>
              <a:uLnTx/>
              <a:uFillTx/>
              <a:latin typeface="+mn-lt"/>
              <a:ea typeface="宋体" panose="02010600030101010101" pitchFamily="2" charset="-122"/>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2400" b="0" i="0" u="none" strike="noStrike" kern="0" cap="none" spc="0" normalizeH="0" baseline="0" noProof="0" dirty="0">
                <a:ln>
                  <a:noFill/>
                </a:ln>
                <a:solidFill>
                  <a:schemeClr val="accent2"/>
                </a:solidFill>
                <a:effectLst/>
                <a:uLnTx/>
                <a:uFillTx/>
                <a:latin typeface="+mn-lt"/>
                <a:ea typeface="宋体" panose="02010600030101010101" pitchFamily="2" charset="-122"/>
                <a:cs typeface="Arial" panose="020B0604020202020204" pitchFamily="34" charset="0"/>
              </a:rPr>
              <a:t>Enclosure   </a:t>
            </a:r>
            <a:endParaRPr kumimoji="0" lang="en-US" altLang="zh-CN" sz="2400" b="0" i="0" u="none" strike="noStrike" kern="0" cap="none" spc="0" normalizeH="0" baseline="0" noProof="0" dirty="0">
              <a:ln>
                <a:noFill/>
              </a:ln>
              <a:solidFill>
                <a:schemeClr val="accent2"/>
              </a:solidFill>
              <a:effectLst/>
              <a:uLnTx/>
              <a:uFillTx/>
              <a:latin typeface="+mn-lt"/>
              <a:ea typeface="宋体" panose="02010600030101010101" pitchFamily="2" charset="-122"/>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2400" b="0" i="0" u="none" strike="noStrike" kern="0" cap="none" spc="0" normalizeH="0" baseline="0" noProof="0" dirty="0">
                <a:ln>
                  <a:noFill/>
                </a:ln>
                <a:solidFill>
                  <a:schemeClr val="accent2"/>
                </a:solidFill>
                <a:effectLst/>
                <a:uLnTx/>
                <a:uFillTx/>
                <a:latin typeface="+mn-lt"/>
                <a:ea typeface="宋体" panose="02010600030101010101" pitchFamily="2" charset="-122"/>
                <a:cs typeface="Arial" panose="020B0604020202020204" pitchFamily="34" charset="0"/>
              </a:rPr>
              <a:t>Postscript </a:t>
            </a:r>
            <a:endParaRPr kumimoji="0" lang="en-US" altLang="zh-CN" sz="2400" b="0" i="0" u="none" strike="noStrike" kern="0" cap="none" spc="0" normalizeH="0" baseline="0" noProof="0" dirty="0">
              <a:ln>
                <a:noFill/>
              </a:ln>
              <a:solidFill>
                <a:schemeClr val="accent2"/>
              </a:solidFill>
              <a:effectLst/>
              <a:uLnTx/>
              <a:uFillTx/>
              <a:latin typeface="+mn-lt"/>
              <a:ea typeface="宋体" panose="02010600030101010101" pitchFamily="2" charset="-122"/>
              <a:cs typeface="Arial" panose="020B0604020202020204" pitchFamily="34" charset="0"/>
            </a:endParaRPr>
          </a:p>
        </p:txBody>
      </p:sp>
      <p:sp>
        <p:nvSpPr>
          <p:cNvPr id="14340" name="Rectangle 4"/>
          <p:cNvSpPr>
            <a:spLocks noGrp="1" noChangeArrowheads="1"/>
          </p:cNvSpPr>
          <p:nvPr>
            <p:ph sz="half" idx="2"/>
          </p:nvPr>
        </p:nvSpPr>
        <p:spPr>
          <a:xfrm>
            <a:off x="4953000" y="762000"/>
            <a:ext cx="3512185" cy="557657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0" cap="none" spc="0" normalizeH="0" baseline="0" noProof="0" dirty="0">
                <a:ln>
                  <a:noFill/>
                </a:ln>
                <a:solidFill>
                  <a:schemeClr val="tx1"/>
                </a:solidFill>
                <a:effectLst/>
                <a:uLnTx/>
                <a:uFillTx/>
                <a:latin typeface="+mn-lt"/>
                <a:ea typeface="宋体" panose="02010600030101010101" pitchFamily="2" charset="-122"/>
                <a:cs typeface="Arial" panose="020B0604020202020204" pitchFamily="34" charset="0"/>
              </a:rPr>
              <a:t>信头</a:t>
            </a:r>
            <a:endParaRPr kumimoji="0" lang="zh-CN" altLang="en-US" sz="2800" b="0" i="0" u="none" strike="noStrike" kern="0" cap="none" spc="0" normalizeH="0" baseline="0" noProof="0" dirty="0">
              <a:ln>
                <a:noFill/>
              </a:ln>
              <a:solidFill>
                <a:schemeClr val="tx1"/>
              </a:solidFill>
              <a:effectLst/>
              <a:uLnTx/>
              <a:uFillTx/>
              <a:latin typeface="+mn-lt"/>
              <a:ea typeface="宋体" panose="02010600030101010101" pitchFamily="2" charset="-122"/>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0" cap="none" spc="0" normalizeH="0" baseline="0" noProof="0" dirty="0">
                <a:ln>
                  <a:noFill/>
                </a:ln>
                <a:solidFill>
                  <a:schemeClr val="tx1"/>
                </a:solidFill>
                <a:effectLst/>
                <a:uLnTx/>
                <a:uFillTx/>
                <a:latin typeface="+mn-lt"/>
                <a:ea typeface="宋体" panose="02010600030101010101" pitchFamily="2" charset="-122"/>
                <a:cs typeface="Arial" panose="020B0604020202020204" pitchFamily="34" charset="0"/>
              </a:rPr>
              <a:t>日期</a:t>
            </a:r>
            <a:endParaRPr kumimoji="0" lang="zh-CN" altLang="en-US" sz="2800" b="0" i="0" u="none" strike="noStrike" kern="0" cap="none" spc="0" normalizeH="0" baseline="0" noProof="0" dirty="0">
              <a:ln>
                <a:noFill/>
              </a:ln>
              <a:solidFill>
                <a:schemeClr val="tx1"/>
              </a:solidFill>
              <a:effectLst/>
              <a:uLnTx/>
              <a:uFillTx/>
              <a:latin typeface="+mn-lt"/>
              <a:ea typeface="宋体" panose="02010600030101010101" pitchFamily="2" charset="-122"/>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0" cap="none" spc="0" normalizeH="0" baseline="0" noProof="0" dirty="0">
                <a:ln>
                  <a:noFill/>
                </a:ln>
                <a:solidFill>
                  <a:schemeClr val="tx1"/>
                </a:solidFill>
                <a:effectLst/>
                <a:uLnTx/>
                <a:uFillTx/>
                <a:latin typeface="+mn-lt"/>
                <a:ea typeface="宋体" panose="02010600030101010101" pitchFamily="2" charset="-122"/>
                <a:cs typeface="Arial" panose="020B0604020202020204" pitchFamily="34" charset="0"/>
              </a:rPr>
              <a:t>信内地址</a:t>
            </a:r>
            <a:endParaRPr kumimoji="0" lang="zh-CN" altLang="en-US" sz="2800" b="0" i="0" u="none" strike="noStrike" kern="0" cap="none" spc="0" normalizeH="0" baseline="0" noProof="0" dirty="0">
              <a:ln>
                <a:noFill/>
              </a:ln>
              <a:solidFill>
                <a:schemeClr val="tx1"/>
              </a:solidFill>
              <a:effectLst/>
              <a:uLnTx/>
              <a:uFillTx/>
              <a:latin typeface="+mn-lt"/>
              <a:ea typeface="宋体" panose="02010600030101010101" pitchFamily="2" charset="-122"/>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0" cap="none" spc="0" normalizeH="0" baseline="0" noProof="0" dirty="0">
                <a:ln>
                  <a:noFill/>
                </a:ln>
                <a:solidFill>
                  <a:schemeClr val="tx1"/>
                </a:solidFill>
                <a:effectLst/>
                <a:uLnTx/>
                <a:uFillTx/>
                <a:latin typeface="+mn-lt"/>
                <a:ea typeface="宋体" panose="02010600030101010101" pitchFamily="2" charset="-122"/>
                <a:cs typeface="Arial" panose="020B0604020202020204" pitchFamily="34" charset="0"/>
              </a:rPr>
              <a:t>称呼</a:t>
            </a:r>
            <a:endParaRPr kumimoji="0" lang="zh-CN" altLang="en-US" sz="2800" b="0" i="0" u="none" strike="noStrike" kern="0" cap="none" spc="0" normalizeH="0" baseline="0" noProof="0" dirty="0">
              <a:ln>
                <a:noFill/>
              </a:ln>
              <a:solidFill>
                <a:schemeClr val="tx1"/>
              </a:solidFill>
              <a:effectLst/>
              <a:uLnTx/>
              <a:uFillTx/>
              <a:latin typeface="+mn-lt"/>
              <a:ea typeface="宋体" panose="02010600030101010101" pitchFamily="2" charset="-122"/>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0" cap="none" spc="0" normalizeH="0" baseline="0" noProof="0" dirty="0">
                <a:ln>
                  <a:noFill/>
                </a:ln>
                <a:solidFill>
                  <a:schemeClr val="tx1"/>
                </a:solidFill>
                <a:effectLst/>
                <a:uLnTx/>
                <a:uFillTx/>
                <a:latin typeface="+mn-lt"/>
                <a:ea typeface="宋体" panose="02010600030101010101" pitchFamily="2" charset="-122"/>
                <a:cs typeface="Arial" panose="020B0604020202020204" pitchFamily="34" charset="0"/>
              </a:rPr>
              <a:t>正文</a:t>
            </a:r>
            <a:endParaRPr kumimoji="0" lang="zh-CN" altLang="en-US" sz="2800" b="0" i="0" u="none" strike="noStrike" kern="0" cap="none" spc="0" normalizeH="0" baseline="0" noProof="0" dirty="0">
              <a:ln>
                <a:noFill/>
              </a:ln>
              <a:solidFill>
                <a:schemeClr val="tx1"/>
              </a:solidFill>
              <a:effectLst/>
              <a:uLnTx/>
              <a:uFillTx/>
              <a:latin typeface="+mn-lt"/>
              <a:ea typeface="宋体" panose="02010600030101010101" pitchFamily="2" charset="-122"/>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0" cap="none" spc="0" normalizeH="0" baseline="0" noProof="0" dirty="0">
                <a:ln>
                  <a:noFill/>
                </a:ln>
                <a:solidFill>
                  <a:schemeClr val="tx1"/>
                </a:solidFill>
                <a:effectLst/>
                <a:uLnTx/>
                <a:uFillTx/>
                <a:latin typeface="+mn-lt"/>
                <a:ea typeface="宋体" panose="02010600030101010101" pitchFamily="2" charset="-122"/>
                <a:cs typeface="Arial" panose="020B0604020202020204" pitchFamily="34" charset="0"/>
              </a:rPr>
              <a:t>结尾礼词</a:t>
            </a:r>
            <a:endParaRPr kumimoji="0" lang="zh-CN" altLang="en-US" sz="2800" b="0" i="0" u="none" strike="noStrike" kern="0" cap="none" spc="0" normalizeH="0" baseline="0" noProof="0" dirty="0">
              <a:ln>
                <a:noFill/>
              </a:ln>
              <a:solidFill>
                <a:schemeClr val="tx1"/>
              </a:solidFill>
              <a:effectLst/>
              <a:uLnTx/>
              <a:uFillTx/>
              <a:latin typeface="+mn-lt"/>
              <a:ea typeface="宋体" panose="02010600030101010101" pitchFamily="2" charset="-122"/>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800" b="0" i="0" u="none" strike="noStrike" kern="0" cap="none" spc="0" normalizeH="0" baseline="0" noProof="0" dirty="0">
                <a:ln>
                  <a:noFill/>
                </a:ln>
                <a:solidFill>
                  <a:schemeClr val="tx1"/>
                </a:solidFill>
                <a:effectLst/>
                <a:uLnTx/>
                <a:uFillTx/>
                <a:latin typeface="+mn-lt"/>
                <a:ea typeface="宋体" panose="02010600030101010101" pitchFamily="2" charset="-122"/>
                <a:cs typeface="Arial" panose="020B0604020202020204" pitchFamily="34" charset="0"/>
              </a:rPr>
              <a:t>签名</a:t>
            </a:r>
            <a:endParaRPr kumimoji="0" lang="zh-CN" altLang="en-US" sz="2800" b="0" i="0" u="none" strike="noStrike" kern="0" cap="none" spc="0" normalizeH="0" baseline="0" noProof="0" dirty="0">
              <a:ln>
                <a:noFill/>
              </a:ln>
              <a:solidFill>
                <a:schemeClr val="tx1"/>
              </a:solidFill>
              <a:effectLst/>
              <a:uLnTx/>
              <a:uFillTx/>
              <a:latin typeface="+mn-lt"/>
              <a:ea typeface="宋体" panose="02010600030101010101" pitchFamily="2" charset="-122"/>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2800" b="0" i="0" u="none" strike="noStrike" kern="0" cap="none" spc="0" normalizeH="0" baseline="0" noProof="0" dirty="0">
              <a:ln>
                <a:noFill/>
              </a:ln>
              <a:solidFill>
                <a:schemeClr val="tx1"/>
              </a:solidFill>
              <a:effectLst/>
              <a:uLnTx/>
              <a:uFillTx/>
              <a:latin typeface="+mn-lt"/>
              <a:ea typeface="宋体" panose="02010600030101010101" pitchFamily="2" charset="-122"/>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0" cap="none" spc="0" normalizeH="0" baseline="0" noProof="0" dirty="0">
                <a:ln>
                  <a:noFill/>
                </a:ln>
                <a:solidFill>
                  <a:schemeClr val="accent2"/>
                </a:solidFill>
                <a:effectLst/>
                <a:uLnTx/>
                <a:uFillTx/>
                <a:latin typeface="+mn-lt"/>
                <a:ea typeface="宋体" panose="02010600030101010101" pitchFamily="2" charset="-122"/>
                <a:cs typeface="Arial" panose="020B0604020202020204" pitchFamily="34" charset="0"/>
              </a:rPr>
              <a:t>抄送</a:t>
            </a:r>
            <a:endParaRPr kumimoji="0" lang="zh-CN" altLang="en-US" sz="2400" b="0" i="0" u="none" strike="noStrike" kern="0" cap="none" spc="0" normalizeH="0" baseline="0" noProof="0" dirty="0">
              <a:ln>
                <a:noFill/>
              </a:ln>
              <a:solidFill>
                <a:schemeClr val="accent2"/>
              </a:solidFill>
              <a:effectLst/>
              <a:uLnTx/>
              <a:uFillTx/>
              <a:latin typeface="+mn-lt"/>
              <a:ea typeface="宋体" panose="02010600030101010101" pitchFamily="2" charset="-122"/>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0" cap="none" spc="0" normalizeH="0" baseline="0" noProof="0" dirty="0">
                <a:ln>
                  <a:noFill/>
                </a:ln>
                <a:solidFill>
                  <a:schemeClr val="accent2"/>
                </a:solidFill>
                <a:effectLst/>
                <a:uLnTx/>
                <a:uFillTx/>
                <a:latin typeface="+mn-lt"/>
                <a:ea typeface="宋体" panose="02010600030101010101" pitchFamily="2" charset="-122"/>
                <a:cs typeface="Arial" panose="020B0604020202020204" pitchFamily="34" charset="0"/>
              </a:rPr>
              <a:t>主题行</a:t>
            </a:r>
            <a:endParaRPr kumimoji="0" lang="zh-CN" altLang="en-US" sz="2400" b="0" i="0" u="none" strike="noStrike" kern="0" cap="none" spc="0" normalizeH="0" baseline="0" noProof="0" dirty="0">
              <a:ln>
                <a:noFill/>
              </a:ln>
              <a:solidFill>
                <a:schemeClr val="accent2"/>
              </a:solidFill>
              <a:effectLst/>
              <a:uLnTx/>
              <a:uFillTx/>
              <a:latin typeface="+mn-lt"/>
              <a:ea typeface="宋体" panose="02010600030101010101" pitchFamily="2" charset="-122"/>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0" cap="none" spc="0" normalizeH="0" baseline="0" noProof="0" dirty="0">
                <a:ln>
                  <a:noFill/>
                </a:ln>
                <a:solidFill>
                  <a:schemeClr val="accent2"/>
                </a:solidFill>
                <a:effectLst/>
                <a:uLnTx/>
                <a:uFillTx/>
                <a:latin typeface="+mn-lt"/>
                <a:ea typeface="宋体" panose="02010600030101010101" pitchFamily="2" charset="-122"/>
                <a:cs typeface="Arial" panose="020B0604020202020204" pitchFamily="34" charset="0"/>
              </a:rPr>
              <a:t>附件</a:t>
            </a:r>
            <a:endParaRPr kumimoji="0" lang="zh-CN" altLang="en-US" sz="2400" b="0" i="0" u="none" strike="noStrike" kern="0" cap="none" spc="0" normalizeH="0" baseline="0" noProof="0" dirty="0">
              <a:ln>
                <a:noFill/>
              </a:ln>
              <a:solidFill>
                <a:schemeClr val="accent2"/>
              </a:solidFill>
              <a:effectLst/>
              <a:uLnTx/>
              <a:uFillTx/>
              <a:latin typeface="+mn-lt"/>
              <a:ea typeface="宋体" panose="02010600030101010101" pitchFamily="2" charset="-122"/>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2400" b="0" i="0" u="none" strike="noStrike" kern="0" cap="none" spc="0" normalizeH="0" baseline="0" noProof="0" dirty="0">
                <a:ln>
                  <a:noFill/>
                </a:ln>
                <a:solidFill>
                  <a:schemeClr val="accent2"/>
                </a:solidFill>
                <a:effectLst/>
                <a:uLnTx/>
                <a:uFillTx/>
                <a:latin typeface="+mn-lt"/>
                <a:ea typeface="宋体" panose="02010600030101010101" pitchFamily="2" charset="-122"/>
                <a:cs typeface="Arial" panose="020B0604020202020204" pitchFamily="34" charset="0"/>
              </a:rPr>
              <a:t>再启或附言</a:t>
            </a:r>
            <a:endParaRPr kumimoji="0" lang="zh-CN" altLang="en-US" sz="2800" b="0" i="0" u="none" strike="noStrike" kern="0" cap="none" spc="0" normalizeH="0" baseline="0" noProof="0" dirty="0">
              <a:ln>
                <a:noFill/>
              </a:ln>
              <a:solidFill>
                <a:schemeClr val="accent2"/>
              </a:solidFill>
              <a:effectLst/>
              <a:uLnTx/>
              <a:uFillTx/>
              <a:latin typeface="+mn-lt"/>
              <a:ea typeface="宋体" panose="02010600030101010101" pitchFamily="2" charset="-122"/>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2800" b="0" i="0" u="none" strike="noStrike" kern="0" cap="none" spc="0" normalizeH="0" baseline="0" noProof="0" dirty="0">
              <a:ln>
                <a:noFill/>
              </a:ln>
              <a:solidFill>
                <a:schemeClr val="accent2"/>
              </a:solidFill>
              <a:effectLst/>
              <a:uLnTx/>
              <a:uFillTx/>
              <a:latin typeface="+mn-lt"/>
              <a:ea typeface="宋体" panose="02010600030101010101" pitchFamily="2" charset="-122"/>
              <a:cs typeface="Arial" panose="020B0604020202020204"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3"/>
          <p:cNvSpPr>
            <a:spLocks noGrp="1"/>
          </p:cNvSpPr>
          <p:nvPr>
            <p:ph idx="1"/>
          </p:nvPr>
        </p:nvSpPr>
        <p:spPr>
          <a:xfrm>
            <a:off x="381000" y="304800"/>
            <a:ext cx="8458200" cy="6248400"/>
          </a:xfrm>
        </p:spPr>
        <p:txBody>
          <a:bodyPr vert="horz" wrap="square" lIns="91440" tIns="45720" rIns="91440" bIns="45720" anchor="t" anchorCtr="0"/>
          <a:p>
            <a:pPr marL="0" indent="0">
              <a:lnSpc>
                <a:spcPct val="80000"/>
              </a:lnSpc>
              <a:buNone/>
            </a:pPr>
            <a:r>
              <a:rPr lang="en-US" altLang="zh-CN" sz="2400" dirty="0">
                <a:ea typeface="宋体" panose="02010600030101010101" pitchFamily="2" charset="-122"/>
              </a:rPr>
              <a:t>                                                                 Dec</a:t>
            </a:r>
            <a:r>
              <a:rPr lang="zh-CN" altLang="en-US" sz="2400" dirty="0">
                <a:ea typeface="宋体" panose="02010600030101010101" pitchFamily="2" charset="-122"/>
              </a:rPr>
              <a:t>．</a:t>
            </a:r>
            <a:r>
              <a:rPr lang="en-US" altLang="zh-CN" sz="2400" dirty="0">
                <a:ea typeface="宋体" panose="02010600030101010101" pitchFamily="2" charset="-122"/>
              </a:rPr>
              <a:t>21</a:t>
            </a:r>
            <a:r>
              <a:rPr lang="zh-CN" altLang="en-US" sz="2400" dirty="0">
                <a:ea typeface="宋体" panose="02010600030101010101" pitchFamily="2" charset="-122"/>
              </a:rPr>
              <a:t>，</a:t>
            </a:r>
            <a:r>
              <a:rPr lang="en-US" altLang="zh-CN" sz="2400" dirty="0">
                <a:ea typeface="宋体" panose="02010600030101010101" pitchFamily="2" charset="-122"/>
              </a:rPr>
              <a:t>2022</a:t>
            </a:r>
            <a:endParaRPr lang="en-US" altLang="zh-CN" sz="2400" dirty="0">
              <a:ea typeface="宋体" panose="02010600030101010101" pitchFamily="2" charset="-122"/>
            </a:endParaRPr>
          </a:p>
          <a:p>
            <a:pPr marL="0" indent="0">
              <a:lnSpc>
                <a:spcPct val="80000"/>
              </a:lnSpc>
              <a:buNone/>
            </a:pPr>
            <a:r>
              <a:rPr lang="en-US" altLang="zh-CN" sz="2400" dirty="0">
                <a:ea typeface="宋体" panose="02010600030101010101" pitchFamily="2" charset="-122"/>
              </a:rPr>
              <a:t>Dear Mr. Manager</a:t>
            </a:r>
            <a:r>
              <a:rPr lang="zh-CN" altLang="en-US" sz="2400" dirty="0">
                <a:ea typeface="宋体" panose="02010600030101010101" pitchFamily="2" charset="-122"/>
              </a:rPr>
              <a:t>，</a:t>
            </a:r>
            <a:endParaRPr lang="zh-CN" altLang="en-US" sz="2400" dirty="0">
              <a:ea typeface="宋体" panose="02010600030101010101" pitchFamily="2" charset="-122"/>
            </a:endParaRPr>
          </a:p>
          <a:p>
            <a:pPr marL="0" indent="0" algn="just">
              <a:lnSpc>
                <a:spcPct val="80000"/>
              </a:lnSpc>
              <a:buNone/>
            </a:pPr>
            <a:r>
              <a:rPr lang="zh-CN" altLang="en-US" sz="2400" dirty="0">
                <a:ea typeface="宋体" panose="02010600030101010101" pitchFamily="2" charset="-122"/>
              </a:rPr>
              <a:t>      </a:t>
            </a:r>
            <a:r>
              <a:rPr lang="en-US" altLang="zh-CN" sz="2400" dirty="0">
                <a:ea typeface="宋体" panose="02010600030101010101" pitchFamily="2" charset="-122"/>
              </a:rPr>
              <a:t>I’m sorry to complain to you about the bad quality of the woolen jacket I bought from your shop three months ago when I was in your area</a:t>
            </a:r>
            <a:r>
              <a:rPr lang="zh-CN" altLang="en-US" sz="2400" dirty="0">
                <a:ea typeface="宋体" panose="02010600030101010101" pitchFamily="2" charset="-122"/>
              </a:rPr>
              <a:t>．</a:t>
            </a:r>
            <a:endParaRPr lang="zh-CN" altLang="en-US" sz="2400" dirty="0">
              <a:ea typeface="宋体" panose="02010600030101010101" pitchFamily="2" charset="-122"/>
            </a:endParaRPr>
          </a:p>
          <a:p>
            <a:pPr marL="0" indent="0" algn="just">
              <a:lnSpc>
                <a:spcPct val="80000"/>
              </a:lnSpc>
              <a:buNone/>
            </a:pPr>
            <a:r>
              <a:rPr lang="zh-CN" altLang="en-US" sz="2400" dirty="0">
                <a:ea typeface="宋体" panose="02010600030101010101" pitchFamily="2" charset="-122"/>
              </a:rPr>
              <a:t>      </a:t>
            </a:r>
            <a:r>
              <a:rPr lang="en-US" altLang="zh-CN" sz="2400" dirty="0">
                <a:ea typeface="宋体" panose="02010600030101010101" pitchFamily="2" charset="-122"/>
              </a:rPr>
              <a:t>I’ve been wearing it only at weekends</a:t>
            </a:r>
            <a:r>
              <a:rPr lang="zh-CN" altLang="en-US" sz="2400" dirty="0">
                <a:ea typeface="宋体" panose="02010600030101010101" pitchFamily="2" charset="-122"/>
              </a:rPr>
              <a:t>．</a:t>
            </a:r>
            <a:r>
              <a:rPr lang="en-US" altLang="zh-CN" sz="2400" dirty="0">
                <a:ea typeface="宋体" panose="02010600030101010101" pitchFamily="2" charset="-122"/>
              </a:rPr>
              <a:t>but now the sleeves have worn badly</a:t>
            </a:r>
            <a:r>
              <a:rPr lang="zh-CN" altLang="en-US" sz="2400" dirty="0">
                <a:ea typeface="宋体" panose="02010600030101010101" pitchFamily="2" charset="-122"/>
              </a:rPr>
              <a:t>．</a:t>
            </a:r>
            <a:r>
              <a:rPr lang="en-US" altLang="zh-CN" sz="2400" dirty="0">
                <a:ea typeface="宋体" panose="02010600030101010101" pitchFamily="2" charset="-122"/>
              </a:rPr>
              <a:t>As you will realize</a:t>
            </a:r>
            <a:r>
              <a:rPr lang="zh-CN" altLang="en-US" sz="2400" dirty="0">
                <a:ea typeface="宋体" panose="02010600030101010101" pitchFamily="2" charset="-122"/>
              </a:rPr>
              <a:t>，</a:t>
            </a:r>
            <a:r>
              <a:rPr lang="en-US" altLang="zh-CN" sz="2400" dirty="0">
                <a:ea typeface="宋体" panose="02010600030101010101" pitchFamily="2" charset="-122"/>
              </a:rPr>
              <a:t>I’m extremely upset and annoyed at this.</a:t>
            </a:r>
            <a:endParaRPr lang="en-US" altLang="zh-CN" sz="2400" dirty="0">
              <a:ea typeface="宋体" panose="02010600030101010101" pitchFamily="2" charset="-122"/>
            </a:endParaRPr>
          </a:p>
          <a:p>
            <a:pPr marL="0" indent="0" algn="just">
              <a:lnSpc>
                <a:spcPct val="80000"/>
              </a:lnSpc>
              <a:buNone/>
            </a:pPr>
            <a:r>
              <a:rPr lang="en-US" altLang="zh-CN" sz="2400" dirty="0">
                <a:ea typeface="宋体" panose="02010600030101010101" pitchFamily="2" charset="-122"/>
              </a:rPr>
              <a:t>      I hope I can have my money hack</a:t>
            </a:r>
            <a:r>
              <a:rPr lang="zh-CN" altLang="en-US" sz="2400" dirty="0">
                <a:ea typeface="宋体" panose="02010600030101010101" pitchFamily="2" charset="-122"/>
              </a:rPr>
              <a:t>，</a:t>
            </a:r>
            <a:r>
              <a:rPr lang="en-US" altLang="zh-CN" sz="2400" dirty="0">
                <a:ea typeface="宋体" panose="02010600030101010101" pitchFamily="2" charset="-122"/>
              </a:rPr>
              <a:t>if you don’t mind</a:t>
            </a:r>
            <a:r>
              <a:rPr lang="zh-CN" altLang="en-US" sz="2400" dirty="0">
                <a:ea typeface="宋体" panose="02010600030101010101" pitchFamily="2" charset="-122"/>
              </a:rPr>
              <a:t>．</a:t>
            </a:r>
            <a:r>
              <a:rPr lang="en-US" altLang="zh-CN" sz="2400" dirty="0">
                <a:ea typeface="宋体" panose="02010600030101010101" pitchFamily="2" charset="-122"/>
              </a:rPr>
              <a:t>I’m sorry to give you the trouble</a:t>
            </a:r>
            <a:r>
              <a:rPr lang="zh-CN" altLang="en-US" sz="2400" dirty="0">
                <a:ea typeface="宋体" panose="02010600030101010101" pitchFamily="2" charset="-122"/>
              </a:rPr>
              <a:t>，</a:t>
            </a:r>
            <a:r>
              <a:rPr lang="en-US" altLang="zh-CN" sz="2400" dirty="0">
                <a:ea typeface="宋体" panose="02010600030101010101" pitchFamily="2" charset="-122"/>
              </a:rPr>
              <a:t>but I’m sure you’ll be kind enough to have the problem solved.</a:t>
            </a:r>
            <a:endParaRPr lang="en-US" altLang="zh-CN" sz="2400" dirty="0">
              <a:ea typeface="宋体" panose="02010600030101010101" pitchFamily="2" charset="-122"/>
            </a:endParaRPr>
          </a:p>
          <a:p>
            <a:pPr marL="0" indent="0" algn="just">
              <a:lnSpc>
                <a:spcPct val="80000"/>
              </a:lnSpc>
              <a:buNone/>
            </a:pPr>
            <a:r>
              <a:rPr lang="en-US" altLang="zh-CN" sz="2400" dirty="0">
                <a:ea typeface="宋体" panose="02010600030101010101" pitchFamily="2" charset="-122"/>
              </a:rPr>
              <a:t>      I’m returning the jacket under separate post</a:t>
            </a:r>
            <a:r>
              <a:rPr lang="zh-CN" altLang="en-US" sz="2400" dirty="0">
                <a:ea typeface="宋体" panose="02010600030101010101" pitchFamily="2" charset="-122"/>
              </a:rPr>
              <a:t>，</a:t>
            </a:r>
            <a:r>
              <a:rPr lang="en-US" altLang="zh-CN" sz="2400" dirty="0">
                <a:ea typeface="宋体" panose="02010600030101010101" pitchFamily="2" charset="-122"/>
              </a:rPr>
              <a:t>and enclose the receipt. I’m looking forward to receiving your early reply</a:t>
            </a:r>
            <a:r>
              <a:rPr lang="zh-CN" altLang="en-US" sz="2400" dirty="0">
                <a:ea typeface="宋体" panose="02010600030101010101" pitchFamily="2" charset="-122"/>
              </a:rPr>
              <a:t>．</a:t>
            </a:r>
            <a:endParaRPr lang="zh-CN" altLang="en-US" sz="2400" dirty="0">
              <a:ea typeface="宋体" panose="02010600030101010101" pitchFamily="2" charset="-122"/>
            </a:endParaRPr>
          </a:p>
          <a:p>
            <a:pPr marL="0" indent="0" algn="just">
              <a:lnSpc>
                <a:spcPct val="80000"/>
              </a:lnSpc>
              <a:buNone/>
            </a:pPr>
            <a:r>
              <a:rPr lang="en-US" altLang="zh-CN" sz="2400" dirty="0">
                <a:ea typeface="宋体" panose="02010600030101010101" pitchFamily="2" charset="-122"/>
              </a:rPr>
              <a:t>                                                                  Yours Faithfully</a:t>
            </a:r>
            <a:endParaRPr lang="en-US" altLang="zh-CN" sz="2400" dirty="0">
              <a:ea typeface="宋体" panose="02010600030101010101" pitchFamily="2" charset="-122"/>
            </a:endParaRPr>
          </a:p>
          <a:p>
            <a:pPr marL="0" indent="0" algn="just">
              <a:lnSpc>
                <a:spcPct val="80000"/>
              </a:lnSpc>
              <a:buNone/>
            </a:pPr>
            <a:r>
              <a:rPr lang="en-US" altLang="zh-CN" sz="2400" dirty="0">
                <a:ea typeface="宋体" panose="02010600030101010101" pitchFamily="2" charset="-122"/>
              </a:rPr>
              <a:t>                                                                  Li Ping</a:t>
            </a:r>
            <a:endParaRPr lang="zh-CN" altLang="en-US" sz="2400" dirty="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p:nvPr>
        </p:nvSpPr>
        <p:spPr>
          <a:xfrm>
            <a:off x="304800" y="457200"/>
            <a:ext cx="8229600" cy="1143000"/>
          </a:xfrm>
        </p:spPr>
        <p:txBody>
          <a:bodyPr vert="horz" wrap="square" lIns="91440" tIns="45720" rIns="91440" bIns="45720" anchor="ctr" anchorCtr="0"/>
          <a:p>
            <a:r>
              <a:rPr lang="en-US" altLang="zh-CN" dirty="0">
                <a:solidFill>
                  <a:schemeClr val="accent2"/>
                </a:solidFill>
                <a:ea typeface="宋体" panose="02010600030101010101" pitchFamily="2" charset="-122"/>
              </a:rPr>
              <a:t>address</a:t>
            </a:r>
            <a:endParaRPr lang="en-US" altLang="zh-CN" dirty="0">
              <a:solidFill>
                <a:schemeClr val="accent2"/>
              </a:solidFill>
              <a:ea typeface="宋体" panose="02010600030101010101" pitchFamily="2" charset="-122"/>
            </a:endParaRPr>
          </a:p>
        </p:txBody>
      </p:sp>
      <p:sp>
        <p:nvSpPr>
          <p:cNvPr id="15363" name="Rectangle 3"/>
          <p:cNvSpPr>
            <a:spLocks noGrp="1"/>
          </p:cNvSpPr>
          <p:nvPr>
            <p:ph idx="1"/>
          </p:nvPr>
        </p:nvSpPr>
        <p:spPr>
          <a:xfrm>
            <a:off x="457200" y="2057400"/>
            <a:ext cx="8229600" cy="4525963"/>
          </a:xfrm>
        </p:spPr>
        <p:txBody>
          <a:bodyPr vert="horz" wrap="square" lIns="91440" tIns="45720" rIns="91440" bIns="45720" anchor="t" anchorCtr="0"/>
          <a:p>
            <a:r>
              <a:rPr lang="en-US" altLang="zh-CN" dirty="0">
                <a:ea typeface="宋体" panose="02010600030101010101" pitchFamily="2" charset="-122"/>
              </a:rPr>
              <a:t>BLK 18-506, Gantang Village, Gaojiaping Community, Yuelu District, Changsha City, Hunan Province (PRC)</a:t>
            </a:r>
            <a:endParaRPr lang="en-US" altLang="zh-CN" dirty="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a:xfrm>
            <a:off x="533400" y="152400"/>
            <a:ext cx="8229600" cy="838200"/>
          </a:xfrm>
        </p:spPr>
        <p:txBody>
          <a:bodyPr vert="horz" wrap="square" lIns="91440" tIns="45720" rIns="91440" bIns="45720" anchor="ctr" anchorCtr="0"/>
          <a:p>
            <a:r>
              <a:rPr lang="zh-CN" altLang="en-US" sz="3200" dirty="0">
                <a:solidFill>
                  <a:schemeClr val="accent2"/>
                </a:solidFill>
                <a:ea typeface="PMingLiU" panose="02020500000000000000" pitchFamily="18" charset="-120"/>
              </a:rPr>
              <a:t>常用的起首语</a:t>
            </a:r>
            <a:r>
              <a:rPr lang="zh-CN" altLang="zh-CN" sz="3200" dirty="0">
                <a:solidFill>
                  <a:schemeClr val="accent2"/>
                </a:solidFill>
                <a:ea typeface="PMingLiU" panose="02020500000000000000" pitchFamily="18" charset="-120"/>
              </a:rPr>
              <a:t> </a:t>
            </a:r>
            <a:r>
              <a:rPr lang="zh-CN" altLang="en-US" sz="3200" dirty="0">
                <a:solidFill>
                  <a:schemeClr val="accent2"/>
                </a:solidFill>
                <a:ea typeface="PMingLiU" panose="02020500000000000000" pitchFamily="18" charset="-120"/>
              </a:rPr>
              <a:t> </a:t>
            </a:r>
            <a:r>
              <a:rPr lang="en-US" altLang="zh-CN" sz="3200" dirty="0">
                <a:solidFill>
                  <a:schemeClr val="accent2"/>
                </a:solidFill>
                <a:ea typeface="PMingLiU" panose="02020500000000000000" pitchFamily="18" charset="-120"/>
              </a:rPr>
              <a:t>The Opening Sentences</a:t>
            </a:r>
            <a:br>
              <a:rPr lang="en-US" altLang="zh-CN" sz="3200" dirty="0">
                <a:solidFill>
                  <a:schemeClr val="bg1"/>
                </a:solidFill>
                <a:ea typeface="PMingLiU" panose="02020500000000000000" pitchFamily="18" charset="-120"/>
              </a:rPr>
            </a:br>
            <a:endParaRPr lang="zh-CN" altLang="en-US" sz="3200" dirty="0">
              <a:solidFill>
                <a:schemeClr val="bg1"/>
              </a:solidFill>
              <a:ea typeface="PMingLiU" panose="02020500000000000000" pitchFamily="18" charset="-120"/>
            </a:endParaRPr>
          </a:p>
        </p:txBody>
      </p:sp>
      <p:sp>
        <p:nvSpPr>
          <p:cNvPr id="16387" name="Rectangle 3"/>
          <p:cNvSpPr>
            <a:spLocks noGrp="1"/>
          </p:cNvSpPr>
          <p:nvPr>
            <p:ph idx="1"/>
          </p:nvPr>
        </p:nvSpPr>
        <p:spPr>
          <a:xfrm>
            <a:off x="36513" y="685800"/>
            <a:ext cx="9144000" cy="5334000"/>
          </a:xfrm>
        </p:spPr>
        <p:txBody>
          <a:bodyPr vert="horz" wrap="square" lIns="91440" tIns="45720" rIns="91440" bIns="45720" anchor="t" anchorCtr="0"/>
          <a:p>
            <a:pPr>
              <a:lnSpc>
                <a:spcPct val="80000"/>
              </a:lnSpc>
            </a:pPr>
            <a:r>
              <a:rPr lang="en-US" altLang="zh-CN" sz="2800" dirty="0">
                <a:ea typeface="PMingLiU" panose="02020500000000000000" pitchFamily="18" charset="-120"/>
              </a:rPr>
              <a:t>Thank you for your letter dated Oct. 23, 2019.</a:t>
            </a:r>
            <a:endParaRPr lang="en-US" altLang="zh-CN" sz="2800" dirty="0">
              <a:ea typeface="PMingLiU" panose="02020500000000000000" pitchFamily="18" charset="-120"/>
            </a:endParaRPr>
          </a:p>
          <a:p>
            <a:pPr>
              <a:lnSpc>
                <a:spcPct val="80000"/>
              </a:lnSpc>
            </a:pPr>
            <a:r>
              <a:rPr lang="en-US" altLang="zh-CN" sz="2800" dirty="0">
                <a:ea typeface="PMingLiU" panose="02020500000000000000" pitchFamily="18" charset="-120"/>
              </a:rPr>
              <a:t>Many thanks for your letter of Sept. 4, 2019.</a:t>
            </a:r>
            <a:endParaRPr lang="en-US" altLang="zh-CN" sz="2800" dirty="0">
              <a:ea typeface="PMingLiU" panose="02020500000000000000" pitchFamily="18" charset="-120"/>
            </a:endParaRPr>
          </a:p>
          <a:p>
            <a:pPr>
              <a:lnSpc>
                <a:spcPct val="80000"/>
              </a:lnSpc>
            </a:pPr>
            <a:r>
              <a:rPr lang="en-US" altLang="zh-CN" sz="2800" dirty="0">
                <a:ea typeface="PMingLiU" panose="02020500000000000000" pitchFamily="18" charset="-120"/>
              </a:rPr>
              <a:t>A thousand thanks for your kind letter of June 6, 2019.</a:t>
            </a:r>
            <a:endParaRPr lang="en-US" altLang="zh-CN" sz="2800" dirty="0">
              <a:ea typeface="PMingLiU" panose="02020500000000000000" pitchFamily="18" charset="-120"/>
            </a:endParaRPr>
          </a:p>
          <a:p>
            <a:pPr>
              <a:lnSpc>
                <a:spcPct val="80000"/>
              </a:lnSpc>
            </a:pPr>
            <a:r>
              <a:rPr lang="en-US" altLang="zh-CN" sz="2800" dirty="0">
                <a:ea typeface="PMingLiU" panose="02020500000000000000" pitchFamily="18" charset="-120"/>
              </a:rPr>
              <a:t>Your kind letter of Nov. 24th arrived this morning.</a:t>
            </a:r>
            <a:endParaRPr lang="en-US" altLang="zh-CN" sz="2800" dirty="0">
              <a:ea typeface="PMingLiU" panose="02020500000000000000" pitchFamily="18" charset="-120"/>
            </a:endParaRPr>
          </a:p>
          <a:p>
            <a:pPr>
              <a:lnSpc>
                <a:spcPct val="80000"/>
              </a:lnSpc>
            </a:pPr>
            <a:r>
              <a:rPr lang="en-US" altLang="zh-CN" sz="2800" dirty="0">
                <a:ea typeface="PMingLiU" panose="02020500000000000000" pitchFamily="18" charset="-120"/>
              </a:rPr>
              <a:t>Your letter which arrived today gave me great comfort.</a:t>
            </a:r>
            <a:endParaRPr lang="en-US" altLang="zh-CN" sz="2800" dirty="0">
              <a:ea typeface="PMingLiU" panose="02020500000000000000" pitchFamily="18" charset="-120"/>
            </a:endParaRPr>
          </a:p>
          <a:p>
            <a:pPr>
              <a:lnSpc>
                <a:spcPct val="80000"/>
              </a:lnSpc>
            </a:pPr>
            <a:r>
              <a:rPr lang="en-US" altLang="zh-CN" sz="2800" dirty="0">
                <a:ea typeface="PMingLiU" panose="02020500000000000000" pitchFamily="18" charset="-120"/>
              </a:rPr>
              <a:t>In reply to your letter dated 6th July , I want to say…</a:t>
            </a:r>
            <a:endParaRPr lang="en-US" altLang="zh-CN" sz="2800" dirty="0">
              <a:ea typeface="PMingLiU" panose="02020500000000000000" pitchFamily="18" charset="-120"/>
            </a:endParaRPr>
          </a:p>
          <a:p>
            <a:pPr>
              <a:lnSpc>
                <a:spcPct val="80000"/>
              </a:lnSpc>
            </a:pPr>
            <a:r>
              <a:rPr lang="en-US" altLang="zh-CN" sz="2800" dirty="0">
                <a:ea typeface="PMingLiU" panose="02020500000000000000" pitchFamily="18" charset="-120"/>
              </a:rPr>
              <a:t>Thank you very much for your letter of August 1 and the gift you sent me on Christmas Eve.</a:t>
            </a:r>
            <a:endParaRPr lang="en-US" altLang="zh-CN" sz="2800" dirty="0">
              <a:ea typeface="PMingLiU" panose="02020500000000000000" pitchFamily="18" charset="-120"/>
            </a:endParaRPr>
          </a:p>
          <a:p>
            <a:pPr>
              <a:lnSpc>
                <a:spcPct val="80000"/>
              </a:lnSpc>
            </a:pPr>
            <a:r>
              <a:rPr lang="en-US" altLang="zh-CN" sz="2800" dirty="0">
                <a:ea typeface="PMingLiU" panose="02020500000000000000" pitchFamily="18" charset="-120"/>
              </a:rPr>
              <a:t>What a treat to receive your kind letter of May 5th.</a:t>
            </a:r>
            <a:endParaRPr lang="en-US" altLang="zh-CN" sz="2800" dirty="0">
              <a:ea typeface="PMingLiU" panose="02020500000000000000" pitchFamily="18" charset="-120"/>
            </a:endParaRPr>
          </a:p>
          <a:p>
            <a:pPr>
              <a:lnSpc>
                <a:spcPct val="80000"/>
              </a:lnSpc>
            </a:pPr>
            <a:r>
              <a:rPr lang="en-US" altLang="zh-CN" sz="2800" dirty="0">
                <a:ea typeface="PMingLiU" panose="02020500000000000000" pitchFamily="18" charset="-120"/>
              </a:rPr>
              <a:t>It is always a thrill to see your nice handwriting.</a:t>
            </a:r>
            <a:endParaRPr lang="en-US" altLang="zh-CN" sz="2800" dirty="0">
              <a:ea typeface="PMingLiU" panose="02020500000000000000" pitchFamily="18" charset="-120"/>
            </a:endParaRPr>
          </a:p>
          <a:p>
            <a:pPr>
              <a:lnSpc>
                <a:spcPct val="80000"/>
              </a:lnSpc>
            </a:pPr>
            <a:r>
              <a:rPr lang="en-US" altLang="zh-CN" sz="2800" dirty="0">
                <a:ea typeface="PMingLiU" panose="02020500000000000000" pitchFamily="18" charset="-120"/>
              </a:rPr>
              <a:t>First of all I must thank you for your kind assistance and high attention to me.</a:t>
            </a:r>
            <a:endParaRPr lang="en-US" altLang="zh-CN" sz="2800" dirty="0">
              <a:ea typeface="PMingLiU" panose="02020500000000000000" pitchFamily="18" charset="-120"/>
            </a:endParaRPr>
          </a:p>
          <a:p>
            <a:pPr>
              <a:lnSpc>
                <a:spcPct val="80000"/>
              </a:lnSpc>
            </a:pPr>
            <a:endParaRPr lang="en-US" altLang="zh-CN" sz="2800" dirty="0">
              <a:ea typeface="PMingLiU" panose="02020500000000000000" pitchFamily="18" charset="-120"/>
            </a:endParaRPr>
          </a:p>
        </p:txBody>
      </p:sp>
    </p:spTree>
  </p:cSld>
  <p:clrMapOvr>
    <a:masterClrMapping/>
  </p:clrMapOvr>
</p:sld>
</file>

<file path=ppt/tags/tag1.xml><?xml version="1.0" encoding="utf-8"?>
<p:tagLst xmlns:p="http://schemas.openxmlformats.org/presentationml/2006/main">
  <p:tag name="KSO_WPP_MARK_KEY" val="9947308c-bb84-4679-85df-d8d2a5c0c300"/>
  <p:tag name="COMMONDATA" val="eyJoZGlkIjoiMGNlNGZkYjE5YTE3Y2Y5MmQ0MWVhMTQ0M2NhYzAyZjgifQ=="/>
  <p:tag name="commondata" val="eyJoZGlkIjoiMTg3ZWNlYzU2OTczZGJmNmQ5MWE3NTkyZjM5NGQ5MWEifQ=="/>
</p:tagLst>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Office 主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主题">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Office 主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主题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主题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主题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主题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主题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主题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主题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主题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2_Capsules">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PE2-U2-W">
  <a:themeElements>
    <a:clrScheme name="">
      <a:dk1>
        <a:srgbClr val="3E3E5C"/>
      </a:dk1>
      <a:lt1>
        <a:srgbClr val="FFFFFF"/>
      </a:lt1>
      <a:dk2>
        <a:srgbClr val="3AA600"/>
      </a:dk2>
      <a:lt2>
        <a:srgbClr val="DFDFE9"/>
      </a:lt2>
      <a:accent1>
        <a:srgbClr val="CC66FF"/>
      </a:accent1>
      <a:accent2>
        <a:srgbClr val="679ACD"/>
      </a:accent2>
      <a:accent3>
        <a:srgbClr val="AED0AA"/>
      </a:accent3>
      <a:accent4>
        <a:srgbClr val="DADADA"/>
      </a:accent4>
      <a:accent5>
        <a:srgbClr val="E2B8FF"/>
      </a:accent5>
      <a:accent6>
        <a:srgbClr val="5D8BBA"/>
      </a:accent6>
      <a:hlink>
        <a:srgbClr val="CCECFF"/>
      </a:hlink>
      <a:folHlink>
        <a:srgbClr val="CCCCFF"/>
      </a:folHlink>
    </a:clrScheme>
    <a:fontScheme name="2_PE2-U2-W">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stretch>
            <a:fillRect/>
          </a:stretch>
        </a:blip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000" b="1" i="0" u="none" strike="noStrike" cap="none" normalizeH="0" baseline="0" smtClean="0">
            <a:ln>
              <a:noFill/>
            </a:ln>
            <a:solidFill>
              <a:schemeClr val="bg2"/>
            </a:solidFill>
            <a:effectLst/>
            <a:latin typeface="Arial" panose="020B0604020202020204" pitchFamily="3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stretch>
            <a:fillRect/>
          </a:stretch>
        </a:blip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000" b="1" i="0" u="none" strike="noStrike" cap="none" normalizeH="0" baseline="0" smtClean="0">
            <a:ln>
              <a:noFill/>
            </a:ln>
            <a:solidFill>
              <a:schemeClr val="bg2"/>
            </a:solidFill>
            <a:effectLst/>
            <a:latin typeface="Arial" panose="020B0604020202020204" pitchFamily="34" charset="0"/>
            <a:ea typeface="宋体" panose="02010600030101010101" pitchFamily="2" charset="-122"/>
            <a:cs typeface="Arial" panose="020B0604020202020204" pitchFamily="34" charset="0"/>
          </a:defRPr>
        </a:defPPr>
      </a:lstStyle>
    </a:lnDef>
  </a:objectDefaults>
  <a:extraClrSchemeLst>
    <a:extraClrScheme>
      <a:clrScheme name="PE2-U2-W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PE2-U2-W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PE2-U2-W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PE2-U2-W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PE2-U2-W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E2-U2-W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PE2-U2-W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PE2-U2-W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PE2-U2-W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Glass Layers">
  <a:themeElements>
    <a:clrScheme name="Glass Layers 4">
      <a:dk1>
        <a:srgbClr val="006600"/>
      </a:dk1>
      <a:lt1>
        <a:srgbClr val="FFFFFF"/>
      </a:lt1>
      <a:dk2>
        <a:srgbClr val="008000"/>
      </a:dk2>
      <a:lt2>
        <a:srgbClr val="FFFFB7"/>
      </a:lt2>
      <a:accent1>
        <a:srgbClr val="99CC00"/>
      </a:accent1>
      <a:accent2>
        <a:srgbClr val="00CC00"/>
      </a:accent2>
      <a:accent3>
        <a:srgbClr val="AAC0AA"/>
      </a:accent3>
      <a:accent4>
        <a:srgbClr val="DADADA"/>
      </a:accent4>
      <a:accent5>
        <a:srgbClr val="CAE2AA"/>
      </a:accent5>
      <a:accent6>
        <a:srgbClr val="00B900"/>
      </a:accent6>
      <a:hlink>
        <a:srgbClr val="99FF66"/>
      </a:hlink>
      <a:folHlink>
        <a:srgbClr val="FFFF66"/>
      </a:folHlink>
    </a:clrScheme>
    <a:fontScheme name="2_Glass Layers">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Glass Layers 1">
        <a:dk1>
          <a:srgbClr val="FF9900"/>
        </a:dk1>
        <a:lt1>
          <a:srgbClr val="FFFFFF"/>
        </a:lt1>
        <a:dk2>
          <a:srgbClr val="FFCC66"/>
        </a:dk2>
        <a:lt2>
          <a:srgbClr val="CC6600"/>
        </a:lt2>
        <a:accent1>
          <a:srgbClr val="F05000"/>
        </a:accent1>
        <a:accent2>
          <a:srgbClr val="B28300"/>
        </a:accent2>
        <a:accent3>
          <a:srgbClr val="FFE2B8"/>
        </a:accent3>
        <a:accent4>
          <a:srgbClr val="DADADA"/>
        </a:accent4>
        <a:accent5>
          <a:srgbClr val="F6B3AA"/>
        </a:accent5>
        <a:accent6>
          <a:srgbClr val="A17600"/>
        </a:accent6>
        <a:hlink>
          <a:srgbClr val="99CC00"/>
        </a:hlink>
        <a:folHlink>
          <a:srgbClr val="008000"/>
        </a:folHlink>
      </a:clrScheme>
      <a:clrMap bg1="dk2" tx1="lt1" bg2="dk1" tx2="lt2" accent1="accent1" accent2="accent2" accent3="accent3" accent4="accent4" accent5="accent5" accent6="accent6" hlink="hlink" folHlink="folHlink"/>
    </a:extraClrScheme>
    <a:extraClrScheme>
      <a:clrScheme name="Glass Layers 2">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00"/>
        </a:hlink>
        <a:folHlink>
          <a:srgbClr val="FFFF99"/>
        </a:folHlink>
      </a:clrScheme>
      <a:clrMap bg1="dk2" tx1="lt1" bg2="dk1" tx2="lt2" accent1="accent1" accent2="accent2" accent3="accent3" accent4="accent4" accent5="accent5" accent6="accent6" hlink="hlink" folHlink="folHlink"/>
    </a:extraClrScheme>
    <a:extraClrScheme>
      <a:clrScheme name="Glass Layers 3">
        <a:dk1>
          <a:srgbClr val="56925A"/>
        </a:dk1>
        <a:lt1>
          <a:srgbClr val="FFFFFF"/>
        </a:lt1>
        <a:dk2>
          <a:srgbClr val="6FB56D"/>
        </a:dk2>
        <a:lt2>
          <a:srgbClr val="FFFFCC"/>
        </a:lt2>
        <a:accent1>
          <a:srgbClr val="2B877C"/>
        </a:accent1>
        <a:accent2>
          <a:srgbClr val="5A9A5F"/>
        </a:accent2>
        <a:accent3>
          <a:srgbClr val="BBD7BA"/>
        </a:accent3>
        <a:accent4>
          <a:srgbClr val="DADADA"/>
        </a:accent4>
        <a:accent5>
          <a:srgbClr val="ACC3BF"/>
        </a:accent5>
        <a:accent6>
          <a:srgbClr val="518B55"/>
        </a:accent6>
        <a:hlink>
          <a:srgbClr val="99FF33"/>
        </a:hlink>
        <a:folHlink>
          <a:srgbClr val="DDFFBB"/>
        </a:folHlink>
      </a:clrScheme>
      <a:clrMap bg1="dk2" tx1="lt1" bg2="dk1" tx2="lt2" accent1="accent1" accent2="accent2" accent3="accent3" accent4="accent4" accent5="accent5" accent6="accent6" hlink="hlink" folHlink="folHlink"/>
    </a:extraClrScheme>
    <a:extraClrScheme>
      <a:clrScheme name="Glass Layers 4">
        <a:dk1>
          <a:srgbClr val="006600"/>
        </a:dk1>
        <a:lt1>
          <a:srgbClr val="FFFFFF"/>
        </a:lt1>
        <a:dk2>
          <a:srgbClr val="008000"/>
        </a:dk2>
        <a:lt2>
          <a:srgbClr val="FFFFB7"/>
        </a:lt2>
        <a:accent1>
          <a:srgbClr val="99CC00"/>
        </a:accent1>
        <a:accent2>
          <a:srgbClr val="00CC00"/>
        </a:accent2>
        <a:accent3>
          <a:srgbClr val="AAC0AA"/>
        </a:accent3>
        <a:accent4>
          <a:srgbClr val="DADADA"/>
        </a:accent4>
        <a:accent5>
          <a:srgbClr val="CAE2AA"/>
        </a:accent5>
        <a:accent6>
          <a:srgbClr val="00B900"/>
        </a:accent6>
        <a:hlink>
          <a:srgbClr val="99FF66"/>
        </a:hlink>
        <a:folHlink>
          <a:srgbClr val="FFFF66"/>
        </a:folHlink>
      </a:clrScheme>
      <a:clrMap bg1="dk2" tx1="lt1" bg2="dk1" tx2="lt2" accent1="accent1" accent2="accent2" accent3="accent3" accent4="accent4" accent5="accent5" accent6="accent6" hlink="hlink" folHlink="folHlink"/>
    </a:extraClrScheme>
    <a:extraClrScheme>
      <a:clrScheme name="Glass Layers 5">
        <a:dk1>
          <a:srgbClr val="000000"/>
        </a:dk1>
        <a:lt1>
          <a:srgbClr val="CCECFF"/>
        </a:lt1>
        <a:dk2>
          <a:srgbClr val="000000"/>
        </a:dk2>
        <a:lt2>
          <a:srgbClr val="D6EDEE"/>
        </a:lt2>
        <a:accent1>
          <a:srgbClr val="E8F0F4"/>
        </a:accent1>
        <a:accent2>
          <a:srgbClr val="8EAAFA"/>
        </a:accent2>
        <a:accent3>
          <a:srgbClr val="E2F4FF"/>
        </a:accent3>
        <a:accent4>
          <a:srgbClr val="000000"/>
        </a:accent4>
        <a:accent5>
          <a:srgbClr val="F2F6F8"/>
        </a:accent5>
        <a:accent6>
          <a:srgbClr val="809AE3"/>
        </a:accent6>
        <a:hlink>
          <a:srgbClr val="0066FF"/>
        </a:hlink>
        <a:folHlink>
          <a:srgbClr val="9947FD"/>
        </a:folHlink>
      </a:clrScheme>
      <a:clrMap bg1="lt1" tx1="dk1" bg2="lt2" tx2="dk2" accent1="accent1" accent2="accent2" accent3="accent3" accent4="accent4" accent5="accent5" accent6="accent6" hlink="hlink" folHlink="folHlink"/>
    </a:extraClrScheme>
    <a:extraClrScheme>
      <a:clrScheme name="Glass Layers 6">
        <a:dk1>
          <a:srgbClr val="48486A"/>
        </a:dk1>
        <a:lt1>
          <a:srgbClr val="FFFFFF"/>
        </a:lt1>
        <a:dk2>
          <a:srgbClr val="000099"/>
        </a:dk2>
        <a:lt2>
          <a:srgbClr val="F8F8F8"/>
        </a:lt2>
        <a:accent1>
          <a:srgbClr val="6699FF"/>
        </a:accent1>
        <a:accent2>
          <a:srgbClr val="0000FF"/>
        </a:accent2>
        <a:accent3>
          <a:srgbClr val="AAAACA"/>
        </a:accent3>
        <a:accent4>
          <a:srgbClr val="DADADA"/>
        </a:accent4>
        <a:accent5>
          <a:srgbClr val="B8CAFF"/>
        </a:accent5>
        <a:accent6>
          <a:srgbClr val="0000E7"/>
        </a:accent6>
        <a:hlink>
          <a:srgbClr val="3DCCFF"/>
        </a:hlink>
        <a:folHlink>
          <a:srgbClr val="CCECFF"/>
        </a:folHlink>
      </a:clrScheme>
      <a:clrMap bg1="dk2" tx1="lt1" bg2="dk1" tx2="lt2" accent1="accent1" accent2="accent2" accent3="accent3" accent4="accent4" accent5="accent5" accent6="accent6" hlink="hlink" folHlink="folHlink"/>
    </a:extraClrScheme>
    <a:extraClrScheme>
      <a:clrScheme name="Glass Layers 7">
        <a:dk1>
          <a:srgbClr val="573F8B"/>
        </a:dk1>
        <a:lt1>
          <a:srgbClr val="FFFFFF"/>
        </a:lt1>
        <a:dk2>
          <a:srgbClr val="666699"/>
        </a:dk2>
        <a:lt2>
          <a:srgbClr val="D9D9FF"/>
        </a:lt2>
        <a:accent1>
          <a:srgbClr val="CC99FF"/>
        </a:accent1>
        <a:accent2>
          <a:srgbClr val="9933FF"/>
        </a:accent2>
        <a:accent3>
          <a:srgbClr val="B8B8CA"/>
        </a:accent3>
        <a:accent4>
          <a:srgbClr val="DADADA"/>
        </a:accent4>
        <a:accent5>
          <a:srgbClr val="E2CAFF"/>
        </a:accent5>
        <a:accent6>
          <a:srgbClr val="8A2DE7"/>
        </a:accent6>
        <a:hlink>
          <a:srgbClr val="99F3FF"/>
        </a:hlink>
        <a:folHlink>
          <a:srgbClr val="CCCCFF"/>
        </a:folHlink>
      </a:clrScheme>
      <a:clrMap bg1="dk2" tx1="lt1" bg2="dk1" tx2="lt2" accent1="accent1" accent2="accent2" accent3="accent3" accent4="accent4" accent5="accent5" accent6="accent6" hlink="hlink" folHlink="folHlink"/>
    </a:extraClrScheme>
    <a:extraClrScheme>
      <a:clrScheme name="Glass Layers 8">
        <a:dk1>
          <a:srgbClr val="000000"/>
        </a:dk1>
        <a:lt1>
          <a:srgbClr val="EAEAEA"/>
        </a:lt1>
        <a:dk2>
          <a:srgbClr val="000000"/>
        </a:dk2>
        <a:lt2>
          <a:srgbClr val="C1C2CB"/>
        </a:lt2>
        <a:accent1>
          <a:srgbClr val="F1F1F7"/>
        </a:accent1>
        <a:accent2>
          <a:srgbClr val="8C8CB4"/>
        </a:accent2>
        <a:accent3>
          <a:srgbClr val="F3F3F3"/>
        </a:accent3>
        <a:accent4>
          <a:srgbClr val="000000"/>
        </a:accent4>
        <a:accent5>
          <a:srgbClr val="F7F7FA"/>
        </a:accent5>
        <a:accent6>
          <a:srgbClr val="7E7EA3"/>
        </a:accent6>
        <a:hlink>
          <a:srgbClr val="A3FFFF"/>
        </a:hlink>
        <a:folHlink>
          <a:srgbClr val="9E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25231</Words>
  <Application>WPS 演示</Application>
  <PresentationFormat>全屏显示(4:3)</PresentationFormat>
  <Paragraphs>670</Paragraphs>
  <Slides>70</Slides>
  <Notes>0</Notes>
  <HiddenSlides>0</HiddenSlides>
  <MMClips>0</MMClips>
  <ScaleCrop>false</ScaleCrop>
  <HeadingPairs>
    <vt:vector size="6" baseType="variant">
      <vt:variant>
        <vt:lpstr>已用的字体</vt:lpstr>
      </vt:variant>
      <vt:variant>
        <vt:i4>15</vt:i4>
      </vt:variant>
      <vt:variant>
        <vt:lpstr>主题</vt:lpstr>
      </vt:variant>
      <vt:variant>
        <vt:i4>4</vt:i4>
      </vt:variant>
      <vt:variant>
        <vt:lpstr>幻灯片标题</vt:lpstr>
      </vt:variant>
      <vt:variant>
        <vt:i4>70</vt:i4>
      </vt:variant>
    </vt:vector>
  </HeadingPairs>
  <TitlesOfParts>
    <vt:vector size="89" baseType="lpstr">
      <vt:lpstr>Arial</vt:lpstr>
      <vt:lpstr>宋体</vt:lpstr>
      <vt:lpstr>Wingdings</vt:lpstr>
      <vt:lpstr>Times New Roman</vt:lpstr>
      <vt:lpstr>Garamond</vt:lpstr>
      <vt:lpstr>Arial Black</vt:lpstr>
      <vt:lpstr>PMingLiU</vt:lpstr>
      <vt:lpstr>PMingLiU-ExtB</vt:lpstr>
      <vt:lpstr>仿宋</vt:lpstr>
      <vt:lpstr>微软雅黑</vt:lpstr>
      <vt:lpstr>Arial Unicode MS</vt:lpstr>
      <vt:lpstr>Calibri</vt:lpstr>
      <vt:lpstr>Tahoma</vt:lpstr>
      <vt:lpstr>Baskerville Old Face</vt:lpstr>
      <vt:lpstr>华文仿宋</vt:lpstr>
      <vt:lpstr>Office 主题</vt:lpstr>
      <vt:lpstr>2_Capsules</vt:lpstr>
      <vt:lpstr>2_PE2-U2-W</vt:lpstr>
      <vt:lpstr>2_Glass Layers</vt:lpstr>
      <vt:lpstr>Chapter 3   Social Correspondence Writing</vt:lpstr>
      <vt:lpstr>The 5C principles of English letter writing</vt:lpstr>
      <vt:lpstr>2. Conciseness（简洁）：</vt:lpstr>
      <vt:lpstr>3. Clarity（清晰）</vt:lpstr>
      <vt:lpstr>4. Courtesy（礼貌）：</vt:lpstr>
      <vt:lpstr>5. Correctness（正确）</vt:lpstr>
      <vt:lpstr>The structure of an English letter</vt:lpstr>
      <vt:lpstr>address</vt:lpstr>
      <vt:lpstr>常用的起首语  The Opening Sentences </vt:lpstr>
      <vt:lpstr>PowerPoint 演示文稿</vt:lpstr>
      <vt:lpstr>结束语（The Closing Sentence）</vt:lpstr>
      <vt:lpstr>PowerPoint 演示文稿</vt:lpstr>
      <vt:lpstr>常用的结尾礼词  Complimentary Close   </vt:lpstr>
      <vt:lpstr>PowerPoint 演示文稿</vt:lpstr>
      <vt:lpstr>PowerPoint 演示文稿</vt:lpstr>
      <vt:lpstr>Congratulations</vt:lpstr>
      <vt:lpstr>Congratulations</vt:lpstr>
      <vt:lpstr>Congratulations</vt:lpstr>
      <vt:lpstr>Congratulations</vt:lpstr>
      <vt:lpstr>  Congratulations</vt:lpstr>
      <vt:lpstr>PowerPoint 演示文稿</vt:lpstr>
      <vt:lpstr>                Letter of Congratulations to the Class of 2019</vt:lpstr>
      <vt:lpstr>PowerPoint 演示文稿</vt:lpstr>
      <vt:lpstr>回信范例：</vt:lpstr>
      <vt:lpstr>Thank-you Letters</vt:lpstr>
      <vt:lpstr>PowerPoint 演示文稿</vt:lpstr>
      <vt:lpstr>Sample: </vt:lpstr>
      <vt:lpstr>PowerPoint 演示文稿</vt:lpstr>
      <vt:lpstr>Sample Interview Thank You Letter </vt:lpstr>
      <vt:lpstr>Letters of Apology</vt:lpstr>
      <vt:lpstr>PowerPoint 演示文稿</vt:lpstr>
      <vt:lpstr>tips:</vt:lpstr>
      <vt:lpstr>Summary</vt:lpstr>
      <vt:lpstr>Letters of Apology</vt:lpstr>
      <vt:lpstr>PowerPoint 演示文稿</vt:lpstr>
      <vt:lpstr>sample</vt:lpstr>
      <vt:lpstr> Exercise</vt:lpstr>
      <vt:lpstr>Letters of Invitations </vt:lpstr>
      <vt:lpstr>invitations</vt:lpstr>
      <vt:lpstr>Replying to invitations</vt:lpstr>
      <vt:lpstr>Replying to invitations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Writing Instruction</vt:lpstr>
      <vt:lpstr>PowerPoint 演示文稿</vt:lpstr>
      <vt:lpstr>邀请信的回复</vt:lpstr>
      <vt:lpstr>Useful Expressions &amp; Sentence Patterns</vt:lpstr>
      <vt:lpstr>PowerPoint 演示文稿</vt:lpstr>
      <vt:lpstr>PowerPoint 演示文稿</vt:lpstr>
      <vt:lpstr>Declining an Invitation</vt:lpstr>
      <vt:lpstr>PowerPoint 演示文稿</vt:lpstr>
      <vt:lpstr>Consolations and Condolences</vt:lpstr>
      <vt:lpstr>Consolations and Condolences</vt:lpstr>
      <vt:lpstr>Condolences</vt:lpstr>
      <vt:lpstr>                                                   sample</vt:lpstr>
      <vt:lpstr>PowerPoint 演示文稿</vt:lpstr>
      <vt:lpstr>Sample</vt:lpstr>
      <vt:lpstr>Ex.</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Administrator</cp:lastModifiedBy>
  <cp:revision>45</cp:revision>
  <dcterms:created xsi:type="dcterms:W3CDTF">2022-11-24T15:05:00Z</dcterms:created>
  <dcterms:modified xsi:type="dcterms:W3CDTF">2023-11-27T03:41:13Z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2585AFA4300243DBBA3D772DDFD7C1B7</vt:lpwstr>
  </property>
  <property fmtid="{D5CDD505-2E9C-101B-9397-08002B2CF9AE}" pid="4" name="KSOProductBuildVer">
    <vt:lpwstr>2052-12.1.0.15712</vt:lpwstr>
  </property>
</Properties>
</file>